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5" r:id="rId5"/>
    <p:sldId id="261" r:id="rId6"/>
    <p:sldId id="257" r:id="rId7"/>
    <p:sldId id="263" r:id="rId8"/>
    <p:sldId id="264" r:id="rId9"/>
    <p:sldId id="266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59CD-C309-46C3-88DD-B1DBEE51BCC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C436-990C-4DA2-997F-50DE09B2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r>
              <a:rPr lang="en-US" dirty="0" smtClean="0"/>
              <a:t>9/17/13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connoisseur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Expert, judge, specialist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7170" name="Picture 2" descr="http://t2.gstatic.com/images?q=tbn:ANd9GcSHTVZfDMxujJuiqbai-IcLmgMBalnzNy2xxYH_GMTGqDu5wSZy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57600"/>
            <a:ext cx="2895600" cy="2895600"/>
          </a:xfrm>
          <a:prstGeom prst="rect">
            <a:avLst/>
          </a:prstGeom>
          <a:noFill/>
        </p:spPr>
      </p:pic>
      <p:pic>
        <p:nvPicPr>
          <p:cNvPr id="7172" name="Picture 4" descr="http://t0.gstatic.com/images?q=tbn:ANd9GcSIt9Hd-jX5ZVsySg65MG1ayoBNvRjDcc1qF7rcBQGCA__1erG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3911859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mild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n-US" dirty="0"/>
              <a:t>refreshing;</a:t>
            </a:r>
            <a:r>
              <a:rPr lang="en-US" dirty="0" smtClean="0"/>
              <a:t> </a:t>
            </a:r>
            <a:r>
              <a:rPr lang="en-US" dirty="0"/>
              <a:t>soft;</a:t>
            </a:r>
            <a:r>
              <a:rPr lang="en-US" dirty="0" smtClean="0"/>
              <a:t> soothing.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8194" name="Picture 2" descr="http://ts2.mm.bing.net/images/thumbnail.aspx?q=4515252609155769&amp;id=c2b28d6d45ec1bcfb593882a66cdc7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57400"/>
            <a:ext cx="3352800" cy="4373217"/>
          </a:xfrm>
          <a:prstGeom prst="rect">
            <a:avLst/>
          </a:prstGeom>
          <a:noFill/>
        </p:spPr>
      </p:pic>
      <p:pic>
        <p:nvPicPr>
          <p:cNvPr id="4" name="Picture 2" descr="http://ts3.explicit.bing.net/th?id=H.505750118413145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48000"/>
            <a:ext cx="4191000" cy="279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</a:t>
            </a:r>
            <a:r>
              <a:rPr lang="en-US" dirty="0" smtClean="0"/>
              <a:t> </a:t>
            </a:r>
            <a:r>
              <a:rPr lang="en-US" dirty="0"/>
              <a:t>exchange</a:t>
            </a:r>
            <a:r>
              <a:rPr lang="en-US" dirty="0" smtClean="0"/>
              <a:t> </a:t>
            </a:r>
            <a:r>
              <a:rPr lang="en-US" dirty="0"/>
              <a:t>of</a:t>
            </a:r>
            <a:r>
              <a:rPr lang="en-US" dirty="0" smtClean="0"/>
              <a:t> </a:t>
            </a:r>
            <a:r>
              <a:rPr lang="en-US" dirty="0"/>
              <a:t>light,</a:t>
            </a:r>
            <a:r>
              <a:rPr lang="en-US" dirty="0" smtClean="0"/>
              <a:t> </a:t>
            </a:r>
            <a:r>
              <a:rPr lang="en-US" dirty="0"/>
              <a:t>playful,</a:t>
            </a:r>
            <a:r>
              <a:rPr lang="en-US" dirty="0" smtClean="0"/>
              <a:t> </a:t>
            </a:r>
            <a:r>
              <a:rPr lang="en-US" dirty="0"/>
              <a:t>teasing</a:t>
            </a:r>
            <a:r>
              <a:rPr lang="en-US" dirty="0" smtClean="0"/>
              <a:t> remarks or joking.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9218" name="Picture 2" descr="http://ts4.mm.bing.net/images/thumbnail.aspx?q=4659052383175359&amp;id=a424c5320de1bb4fb13be0a7ab63634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1"/>
            <a:ext cx="3733800" cy="2347770"/>
          </a:xfrm>
          <a:prstGeom prst="rect">
            <a:avLst/>
          </a:prstGeom>
          <a:noFill/>
        </p:spPr>
      </p:pic>
      <p:pic>
        <p:nvPicPr>
          <p:cNvPr id="9220" name="Picture 4" descr="http://ts3.mm.bing.net/images/thumbnail.aspx?q=5047467761599946&amp;id=481650c5126e3f41a4d8c33348316f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724400"/>
            <a:ext cx="3200400" cy="2133600"/>
          </a:xfrm>
          <a:prstGeom prst="rect">
            <a:avLst/>
          </a:prstGeom>
          <a:noFill/>
        </p:spPr>
      </p:pic>
      <p:pic>
        <p:nvPicPr>
          <p:cNvPr id="9222" name="Picture 6" descr="http://ts3.mm.bing.net/images/thumbnail.aspx?q=4580944115205338&amp;id=724e8a8ca4739805c2e1e1ddaa350b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362200"/>
            <a:ext cx="21336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Detailed, complicated, complex, or hard to understand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ts2.mm.bing.net/images/thumbnail.aspx?q=4922724716842273&amp;id=03e25a8b2b80dc280459dbe5e6b76a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438400"/>
            <a:ext cx="5263812" cy="2667000"/>
          </a:xfrm>
          <a:prstGeom prst="rect">
            <a:avLst/>
          </a:prstGeom>
          <a:noFill/>
        </p:spPr>
      </p:pic>
      <p:pic>
        <p:nvPicPr>
          <p:cNvPr id="5124" name="Picture 4" descr="http://ts4.mm.bing.net/images/thumbnail.aspx?q=4932568755602287&amp;id=0fe5f47b13c8083e74ea72b3dfa88d8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2857500" cy="125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Teasing, sarcasm, </a:t>
            </a:r>
            <a:r>
              <a:rPr lang="en-US" dirty="0"/>
              <a:t>not</a:t>
            </a:r>
            <a:r>
              <a:rPr lang="en-US" dirty="0" smtClean="0"/>
              <a:t> </a:t>
            </a:r>
            <a:r>
              <a:rPr lang="en-US" dirty="0"/>
              <a:t>meant</a:t>
            </a:r>
            <a:r>
              <a:rPr lang="en-US" dirty="0" smtClean="0"/>
              <a:t> to </a:t>
            </a:r>
            <a:r>
              <a:rPr lang="en-US" dirty="0"/>
              <a:t>be</a:t>
            </a:r>
            <a:r>
              <a:rPr lang="en-US" dirty="0" smtClean="0"/>
              <a:t> </a:t>
            </a:r>
            <a:r>
              <a:rPr lang="en-US" dirty="0"/>
              <a:t>taken</a:t>
            </a:r>
            <a:r>
              <a:rPr lang="en-US" dirty="0" smtClean="0"/>
              <a:t> </a:t>
            </a:r>
            <a:r>
              <a:rPr lang="en-US" dirty="0"/>
              <a:t>seriously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literally.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sp>
        <p:nvSpPr>
          <p:cNvPr id="2050" name="AutoShape 2" descr="data:image/jpeg;base64,/9j/4AAQSkZJRgABAQAAAQABAAD/2wCEAAkGBhQSERUUExQVFRUWGRwZFxgXGBsaHBwXHhoYGxwXGBwcHCYeIB0jGRscHy8gJCcpLCwsGB4xNTAqNScrLCkBCQoKDgwOGg8PGiwkHyQqLywsKSwsLCwsLy0vLCwsLC0sLCwsLCwsLCwsLCwsLCwsLCwsLCksLCksLCwsLCwpLP/AABEIALcBEwMBIgACEQEDEQH/xAAcAAACAgMBAQAAAAAAAAAAAAAFBgMEAAIHAQj/xABGEAACAQIEAwYDBQYEBAUFAQABAhEAAwQSITEFQVEGEyJhcYEykaEUQrHB0QcjUmJy8DOCouEVkrLxFiRTY9JDg5OjwzT/xAAaAQACAwEBAAAAAAAAAAAAAAACAwABBAUG/8QAMBEAAgIBAwMCAwgCAwAAAAAAAQIAEQMSITEEQVFh8BMigTJCcZGhscHRUuEUM/H/2gAMAwEAAhEDEQA/AOTBakC1qtSAUmEJsorYV4orYUBhT0VsKmwJAaYmBpRPEOneNGuQkLAHiXT851PU9KWWo1GrjsXcEpUkRV/h1q0L2a6M9rVSBvOsMNR5aHzrfD8De8Zt23IDCVQFoUnYRMabT0qtQhDGalJI/StlFGeM9mnso1wW2W2seJyBuY2JncgTHOl77Yo3Ye2v4VY3kKkcy1lrMtRW8UpAM6Hn/tvUocGpKIqeJfyyYDabET028/1odcxE6AGP70q7fHSqlqC3ikiDpPOiWCZALfkfc1NaTyT3YfrVlOHpEmdpofiMWqnwIDG5MmfTWj5k2XeM3Bh4hF3DW/NkZvwQ034jHKbeU8StbbW8Mv0m0D9a5knaBlVO7VQw+IlFYTEeEEaD7x86ZODftH2TEWwo5XLIKRqPiQaEb7a6AcyaUyHmoYyg7XNcSmYkLexNwdQgUfLvKWL2Om4CpYqv8XM7TTtx+8+VcrE+JtQS0qRbjU7jQ6e1IuFwhdsq8tTvp60WOiLMrMTdCEcLjM5iOXWp2t1th8MLYge5POt5mhJF7SAGt5VZKguWgdDV1lqFlqwZREr4PB5bisMxgggASd/Kt7nB7t647LbKgknx+Hc6DWi/Z+/3d8NEnKwAkAfCdydtJovwkm4Lp5lid56fhU+IQak+CCLin/4Uu7koJkbk/lVzDcHNtkBIOYnYeU/lR+7aG56/nUz4Qfuz0uD627p/KmBiRzIiaXUEEWRzFePir0DRRXn3T61e4dhs122vp+FWs6brYrzt+sv8Nslig6f3rXWuzGEKdxPNiAfJUeY/zH6GucqgsXgEUET96TT7iu0xRbAtrNy2pnTSWEQAOlMXmB1GpcZTvdGPd66FBJIAHM6Um4Ttctm1kVSzeIknQasfc/SqrcIxmIBuXiVUAkBzHKdFG3vFFuzHZq33a3XAdmEgEaDU8tj703YTmhVC20FntDim8QzQf4V09tKynwLFZU1SviD/ABnyd2f4Yl92VyRAkRHWOlM1vs9hU+KP89yPzFLnZW7lxKfzSvzGn1qjxbhp+2PbWAWclZ0GviH4xWSrMgNAGo9WMPg2OS33JcgwAQx2357UkPbhiOhP51v2eJtY62DGj5TG3i8OnlrV3jeGyYm4P5p9jQEaTGKdVE+YJW/enKg+IgQANSdAPep34Ti1mbdxdYPhjXXTT3o5wdsoG/I6+TIdPZGHzrpDWwVfTe030JP50nJm0Gqjlxlu5nG7vD7jGBmDKoZtYgQJJ9yPnRrB373DBeWLdw5gHzBiAVJErDDrz8qY8ThpvYlDIz2506myW/FaHdoQLhU/+vh7b/5sgB+o+lGr2B4kdAGnvCXxfFLV1JtW7ZAHhsoMzZlIXMTmA21nlFUuEdio1d2BcKjACNLgJ58xpRv9l8jDPrH778Ba/M0xtgItpcBmXsyOgVU1/wBVKfKVJUSLiBAJnLuK8DXD21KsxzM0zGkbAadDr51Rw97TeP72o72pvZzkgDRCpJgf4Ynf1FBEwaAQ1+2OsS34CtKmxvFPWwEl+1L/ABfIE1EjKXETr18wf0rV0tDZy3opH41iX1BBAbQyNBV0IO5k+LBIFtdMxisw/DV8LMAfLlpAg+u8+daniuU5wrSNiQI+vOvLHE0aSzQSddCZ86vepKXVvDHD+E2/tCMywkAZRDAnL8TSdDOsciKkxvDbTW8hRRDtkMw2QkRm6/DA20+tCxxe0P429B+tW7nFUZTlsXC3ImT4uRP7waUo6rjRprtCdrhjCwiK3eZf4ZMDWFMjcaHTSCN6VLeHuWrt2JHiZYjkGNWrXF710eF0UxBVVaQAY10OnvVW5duc7h9k/wBhRqpF3KJVqIm7lzvNaW1YGf7PrUTBv4rnyI/Oo+66lvcxRgQGMJu2mnWtWWhKXSDK6eutXbfEAd9DQlK4gBwYX4RbBvoDBBkGehBH50b7OWxbkKwYEfFyOrCRr5UuYa4A6sSMs6nlBBE/WtuHccKQttVJCgayPU6fzMaAoWjkatu8bAcznaJHuZq1xJALOcHa4NP/ALWI1+lKScYvlhCrr0UnX3NEH4ndyG1dXcF9ssEWzGkTs7fP0o1QCM1ZCy6l2sfvAYXwijXZy3OI9BVXCcPdyuVQRIGpCgnpJIn0FN/AMHcYKvdjNDFgFUERm0WB/CJgb0RNCaGzqmRb33G0GX74OI1MAHU11Dg9uxcvWHtJC5H8TRLN4SCBJMiT6eVco4xZC3ZjQEZhrz11504disWVEqASAQs8ixG3npFWrbAyMP8Alaiuw5rv9Z0rijxZuH+RvwNacEWMPa/oX8BWnHmjDXf6D+lWOHLFq2OiL/0inzk/d+ssVlZWVIE+ScLZe09p2Ur4gyyIkSKk7UCLyXGVouJtsdMyiD6ZaMccth7CuGJy82IGh8uesVZfDWsYlkFirWkGYQDKkKG5/dievyrITRszSF1KQIA7P2VuXjc2ghssxqDIafUT6mivay2e9Rzu6An1FHeGcDRAqsXAURqVhh0YxqOY9aG9sbaBbIRg2QZNGBIAGk0DsCRLRSFMA/8AFUQQ2aYI20j97t/+T6Uzj9qaBYFhjoQSWA0Ig8qEdl+GW7+KtpcEg6QdjIyifRoNSHhNt1XwgeBfhAGuqnz3U0tgjEBhNelwpcVIrvbpjd70WtYQEFtDlBE+4NDcX2id0tL3YHdLlQyZyyTr8/wo9guzdjvFDKSpInxH8qltcDtC6q92vxFddfu6b+dHqRdgOBM51tRJHMH8HxOLFknDFFT43krOcxMZtT8I26VUv8cxmqtecREhdNtttKb8Pw5PtN3LlQAKyqEnQzoI2/3pi7RYZQGyhQGw5YgADZkM6c4FLXIpPHM05MR7HtOMYjvTJcswC5lzAxoR9IBGlS8Pvm9lVVRSZk5FI0BPOjnGnBtWY1lbi7dDd/MfQUA4Uk2yoMN3gUHoGKjb3rTyJjrjf3zLLWdJ7w+wRflArRbAJGZn9yf0FVrj3MxVnOnnXjYUsPCSW6CT9BV1UrVfAmmNQ6bf5fzrbDYUaSx9uX0ojwvCB+6t3JAzANyMFoP0NNuC7D27WKdbqB7RL91LEEhRJzAGQVDL5GflT5AikmRMZZxFWzhU0lrh/wAxH6UWw+Bwo+K01zzNxvw70fjTfxDs5h7Vh2t2lVgjQw3Gh5z0mq3BuyuHu4fvLilnDlCSxIygCNJjTrWLH1a5FLC9pvbpClA1vOdjhIF5sh8BmAGEjXY+Ll61YfHiIUNAAHwydABv7Ue45hlRdAoyOVEaECTp8ivyFLBxMFgsEDmdPetqnULmEgY9vWSpiC7BUS4zHQKqySegAEn2qNAz3O6ZCrKTOcQQQYIjqNqdOyXZDKcNjO8cEZrpGUAeAOYWd5Kj2J8q87ecN7viQcDwuMw9HWfxRqIEXQgsGqzOfMmsedTWuHsd9PxrZl/exE+P86JsKtmIi1UGaG2AkcgP7NE7ShQ/d+E5l1AAlWQkCR5GqDr4T6UQwTarGXxKvxbeE3F19iKWOJoxf9gE1wyM1wS7H/N69TVvF2ocCT8LDqdVQe9FuG3Cj6vbU9QRAJYco1EeceE69avFsROKRmbNK/Fly/cXl5be1WDW/pNmZguPbm4WwhcAuVDIFUqFOdlAzSzRsZM1NwQ5EusplSWya/dJkT5xvVPstxVs9y7pC5VVf5ZljHnoD60WxyqbJa2oGY7LsZ2IHzFAVHB7xHRBPjlMg5FenurkXDuEJjb474lFyAsyxIYAg8juY+dM9tMLgLyj94VCBlMTLSTPIHTX5UM/ZzwkO1wNIga8jMjTUeVNT8IR7zWWLOotoYczzYDXSIjl1o0DKNhtC6lzifQvFC69+IK4x25t3rb2kR/EN2gaSOQmoD29uwFVEXTTc7aDnRTtNwGxawxa3aVWzKAeerDmaNYXC2bZKLbCxAHhGs9Dv860bxAbGEHy37ESLnbDFSYbT+gfpWU1YnHgu0NpMbnlp1rKreVqT/ETgOJYsgSJPM5coA8gTJqFRoEzE5diPkQI9akHBbyqM9tlGQOBOoU5oBBOgIUkDzB6Ub7BYju8WVktKiAJBOZgsaHfxDfy9azXttCOPSd+PSKuJUsY1MaCfSf1rWzgGaMqzmmNtY0O/SPpRbuz3iKRs8Fv6pWDy51JwLVbYI1VyraAzqp1nTZj8qEttYjHwaGo8e/9ynwfFfZ79t2IXIwJOYcmB61ev8XsLcbLdQrmuRB+6bjMp+TUKxnD2LMpUzJiRHLlPpWcL7PLr3qgzBWGPwn0jX9aEha1HtNDar+CK+vv0hix2gs5gQ4OXUxrAnf615d7UWGxCFCx/fIwAUgmG+HXSTMVDe4JatqSiQ0ETJPTqaOdmcCcOcqXGK3QLhA01KMQOfNYnzoA6E2OeID4GRN65397TVeOvbus64a8wa2EM5RqABm+LoPrXmO7YX7qgjBt4UayZbeVWdI3Ag+4p3u8HF3C6s0shUkQJIkTtoSRy60g40Lh+HuM95izBx4pJYqqwDvAgiJ60GIqWqR2eiR4MWMRxNpt2WtBIJiWk+ImfqTQ/gv+IR/Oh/1D9K6Bw3CI2HvZ0DMqnKx5ZGumZ9UGx8q59hGyX28iD8jWpWBJA7TPpOlSe/8AVfxOvcNwStftsyqxgqCQD9y+hXXzXah/ZbEE984ALdxegABR4TbhRGw5Vbw/GrKYgA3bYCXSZziI+03POIyNPpQjs3xWxh3xGe6pUpcC8wxJMARMAwOu4rNpAPyjt/JhKT3+sq9tdOIsTzFtvqv6U1Yu3luAyT/5rEQTro3dNG/Ll5CkHtfxZbuNe5abOhjKROumgEwdK0btXfMgkg5zdPhUHOQAT12A0puTGzJpHiRHAyBj2M6Fxc/uXBO6sB7g9DQ3sTiIwlwMdrg5+QqhY7fYYWUW4l5rmUC4REFtddX6eQpe4v2yQhVwtt7Sic4By5jpBOWZgSNdhWbD0LojKSN6j8nXI7rsdpL2wxxDsk+HNMQOiHf/AL0rtrVh8W94MxViBBLat5CT7c+lVFBkf3/f+1dHGulQJz8zh3LDvO9fs6tC9w6zI1TOuo0MkzHlryig/wC0bA5bWHaPhJsnfTKGKbnbLn361v8As+423/Dr95pAsyQRs7BSx5c/CPUmlLG9v3xStZuMhz3Q4EGVgABF2Eb6mTqaFVOq41mGioo3BF3/AD/nRI1Rxyxeb+qrjtRPzEJ3ntxtNK0LXQikwBrlnnrry6isJo53XgUBQSM0T0k8/f6CqXxC35ED4bEOCviUdefP0q9jsY7GHyMRl8SA80U+H5/Sr/DuFfaZzMqwfB7Hnr0Ee9V+IYQWL1zcrbKgHaT3aZf/AJf5TTDp7cxqrltXe6J239+JPwDGLbvPn1REiNsz5lge7n5CnXH4XNYUKAGBkgcxlGw8jJrnXCXd71tQxaWmDrt5GfpXTLfE+6JFwDO0AAqNJYZuWnh0rNmUmaG6dnRmXc+ByeO3jc2Yz8IvhVz2wDAUPH3hqAfWiOFM426f/atfU3DSr2a7V4WyLlm68N4QRlJEZBuRPU0Z4T2gwzYm8wvIFK21XMcs5Q0xmjrT8SFNr7CYmxsjMOa2/Iyz2yP7m2P4r1sfWjK2vETprv6Uv9qMQtz7MqMrZr6/CQdvSjV3FquhJB8gT89KfJpOlQPWeuFBjUehrKV+LcdC3WEn7vKPug7RWUWkeYwYWqckweM7893iFzBUYW3MqQ2ZSNVBmPFvyJ12oOLjC4jCUcabwRHnyI0qzauDwk6NOuQGdNNOsdNKj4xxm09t0yEuSoVyqqwykEyBJk7b9K56DVtNDu2BgXFybG2zaUbroHAJ91YAnnGh56V7guNWbbXSzKQWBA1IMqwPw9CV96BWMEMqsVOhObTLI0I1IiTJHtThxHs89/DHuLYVGXQt4RABPh3k+E1YQAUZM+f4lFQB6fnBfFOI4e9db7KzsYDS2bSI2LHkTVvCXpUbA66dDzX0B1HkRVK12T7qzdubMLTNpMiMscuczQRrjkf4j/8AMf1qtIYECAMukqTyPEc8UJX++YmjPBbAyYd8yAgDNnYDwhzKiT8UAQPM1zEXG53Hj+s/rRO1wNzeNpnAOviZzkOVcxho18OtKGDT3mh+sXItaZ2PB8dtJbRGdBFxpJYCFMtPzEe4pB4virZsZO8SVuSokagXLxncaZSp+VLlzgR7wKAYkAuR4dQCCIJkGR8694fwQXGYd5bTLyY+Jjr8AgTtHrU+CqtrJiBnvYLz6/6hq1xu0mGuJ3qhnTKPvQWHi26ZmpNu2Zus4BKEwGjTeR+FGk4T3T5mXvkPhAiP3h+EanfQ1tjOHm1hSGVVcXQTEHXUDUb6PTkUC2B5i3cisbCqg+1gbrtZ8TBLrhM8LoZg6AzoJPL1o5j+wWKUmHGQObYYmCSInQTGhmq2GxmTB22IPgxLRHmi8vc11HjGtu75YjMPR1Yz8gKtmoWBJhUM4Unk1+k5Jj+CNhbiZnLSqvJ5EEyI9Yp3wvD0xODvgHKR4wQNdBdIUyOdAe25kWW8ri/Jh+tMfYlgbN1WIUFAJJA+8Rz/AKqrJ9kt4/uVjI+zA3Fey9tMEAski4BmMTDC2eQ9aqXksMbKoonuFD6aZxZcNv8AelZmjvFrguYEgEE/uTC6n4BOg5iPpSjhLbW3zMrqoO5BEf4g1kdD9RR4LoE+f5g9aFDZFA7bflLq4sIMRbVAQbRBGwEZyCsf10z9lv2Z2hlvYkZiAD3ZPhneW6gbRzih3BeDLbV8VdOhSba9QFHib3Gg96dbnGRkMakgGPLlSM2Tf5Pr+U0Y8Vga4Xx/DFxOGawAqIw2VFA+Q0InWPKubcd4ImHs2rbgB0vvlK6LOSzsPOJ966vwqyRaUnUn8TSh+1vgbLh7N5RIW8vekcphVb3gA+1Nw6iu8DIUR7ryJx7if+K3qPwFT3DUfGV/et7fgK9uNTXEyJ3m4BOwJ0nQTp10o3YtfaAiowUksZM6QVP51V7K3gMQJIAysJJA1jqaPcNwVu1jMOVILO73Lh3hMxKqvKdNdNgu2srBpoz7u084Xgrtm6wCM45wCAR66x86C8e8JKayrQxJmTktxrzhTv5nrTxiuzqkW8zOLhdp/eZUNssplhBkjNHLTc6Clbt1gFtPaVS3iQuQzBoJcp4WAEqQgM+fLamawdpeBSWDSp2XWXcDRsqwempJA9THyroVnDpfYh9Gjwuf49yG8m+h16yidkLWtxvMCmo4soXYckYxyMAx9edJyKTuvM7SdHWI58Zp+b7UO31h7sV2Xw2Jt3Lt23mZ2DTLAwURuR862X9ntq7fvqrsiWyoUfFqUDGZ9av/ALMh+4PkE/6FH5Ua4O3/AJnFf1j6IgraQJwlyvub93ELjPYe5h7ltUcXDdJVdMpkQddSKhbg3E7JOXv4/kckanlB6U+9of8A/RhT/Czn/R/tR8Cq0xp6hgoujOBcRx+I71u8Z84MHNObQRrOuwr2rfbJ5x2I/rI+UCsq+JpDWIrYzh+S5AiATlYTr4QdfIyNvambA3bT2BeSwtq5aYWrgAXKWGrXAI5nQGZoIHLHUaAqEjpl59dY18qaeC3xdwT2t2UXCBE6Aq+n/PHWsR+z9JnUkMVvYGVO23DwyMdvAcu0aXQR/puxV7shdnCWZkhZEf0uPyuipe0tvNg0unUMhUx1ayTH/NbFAeynGls4aLgaczkLBEo6pB10jPbA96sG0kB0uRK3FLItLcthjca4ptuFUgKAQx1JJnSNgKEmwJAICgg7QTIj15e9G+0HaE3pREKJmzAHyM6xpz86Bd9JWREH6HSgBGqaUS8Tbb9pQ+3sNNo00A9Jpj7P41JsMygj94hJAJDQD052ywHmaWcVhWztGx/MT+NFeDsq23D55DC4kRGYAx9wneJ20rQdIG852MZGahGS1ZVGyXBmW2+R1kyUBzKRGuqSoP8AJQLjvCHTH5bQNxg06CJE5pHlMmdN6aExCOd18dopJ3D2oe059UhD/WelVMXi1NzCXgdRNp9/hAABOm2UoP8AKazM2k+tfr/uPRC3PF/pANm43d3FYmUv2zr5G4piTVnt+VDXQkZe8t7bT3aT9ZqXjNxSboUyCwKwP51b8JoV2qxWbvYMgtmB6wsUWJgbPvgQ86MCBztzB9jiS/Z+4YATcV886qRpMen4U88R7Z2xYdVvWXYi0ABJJNsBJGvMSaG9hez1nEYe4z21Z++VAxmQrJoBy+IbxOtW+xfBLdvHX7b5GypCyBMm5bJieYE7cvemNVG4GNwpsLv58RQ4lx03lW2QoyMzCJnxQSNeWlZwSw983oIU27bXB4ZnKCY302386v8AazBKjI0Q2ZhouURlB9JzSeW40pr7PYdTYskDV7b2yR/N3gj8KmoVcBtQOxg/hHaDEYfBQrWpSXgox+J1EA94BpM7ULxfbS9fKpdFtrTFC4VIJAObKPERBIj3NH+zFlL9tLbiQ9tkaND4bqcwNNBvQe5w23Yxq2oGTvCqgyTAd0AYkb6/QU3Va1FtjAyavfmMPH75u4XvLLDLEsI1y8wOmnlWdisWMUllfvAANrtl3HyE+9KdziD2jkBEXCUZfRQCYoh2Nv8A2Y27ykauCQeWmVhWQY6FH6ToNkLMCPrO+YbDgBR01pQ/bDxcWcCLcBjfuKkHopzk/NQPemvhOM71c1c8/bewNuyD/wDTYNM/xNl1+VbE+ztOe96t5yPjBm4fQVAL2asxV3NrVSy/iiowuCDRlommjg7quIsFiFUZiSdABlfeldFB3/vUCryXwVtqPiUwTuCPHqOXMD2NAFvaHdbzpWO7S2bvdi2ZNvMxc+FYLIsAkTzmY5c5pU7fYsvjADE27dtCRsTlzkj3eveHYkZTIX/DYzCjfYxEQGyn/LQTizHvXJ3AHl90chU0BeJq6dyzbxi7K2osp1dmb2mPyovxVctlm6hx8rb/AJmoez+HyhV/gtgH1Ik0X7T4TLh45i3cJ9chH4tQjm56HO3w+nCen/s37DduBYt5L1llU6B1nWOoOhjyNOXZXHJduX7iMCGuEgTrGgBK7gaVW7FcPR8IVdQyltiJHOgWG7HNca8+Hud2bdxgq6jQMQIYGRtWk3c8ogUr4jN2kM4jDr6n8vzpkrl97jl6xfT7Wpd7YIgkDwkrDBhodQflTrwfthhsSBlcKx+6/hM9ByPsauRlNCch7S+LGYg9br/9RrKzG+K7cbq7H/UayrPM17eYCPEUW2BmB8MBUmU1YgMYgnNrOtZY7T3LYm2AmYFZInffykgL8tKHYFO6vMx+DQiI/A6aminY4i+XlgMrEpmy7HXUHTYHUbVhG5rsILKApyMaZu1fhv8AhBuJ7RXHGWblzKNF1yqOsbCq1rizMvQ+X67/ACro942bdm45uAZVkm1qVJMKTln70DUdaRrfAARiHV8y2srDTVgylwTGgEA++lNISpl1PJb1vNh7ZBKmWkg7kxv8qqjDNnVe8eCRMEbf3FWrV3/ywP8ADcE+hDD8SK3u4tCVOh8OvkykEfMKBSE2YgzWRaWDKWNw7W74BdsueDrpEx+DKak49w57PdsrsQ6SPEYzbwdt4K+qmivaTE2L1tSghiPEDB1AImZPRflVr7bavYIW2yi4paCSo38atLEHS5mHpcPSoWAo1IiOwIue9muDWsbgWGq37GrkE+NDqLm86c/IHaRQK9wQy9mWF1ZgA/F01PTkOYPXSi/Yzjf2HEO5UMCIgOsASCRIkEHXT06Ve7S8asXnLW1yNbcd0wZWm2ROVsp0IbaCYBg0zWAYoY2PNxNv4UW4VyDmUMD66H5EUJwluGcdVNOi461JcgBnHiWRlDcyumzEzEaGesAdxDFoxERO2450rXuRNo6ZTjDs4vxGD9lfFEW3etO6gvcwzKCYJi5DZesAifar/ZBy+PvOwAL4fNqRAIexJBPv865twlGLqFfIJAZtdBmAkARMHzFdHu9mbmEshv3Nw5ZzFGzEFwIJzciR7U56qpixrqbc812g/wDaGoyKQBpfefe0kfhQ3gXbEWEtJkzFHLHzE/8AehvHeF37QZ2EqrhXgmFY7Adek1UwGCzi8fCAq5sxPikTCrr1/vaoiDSBKytqa/fFQ/2e7SiwwXKiyW1ZgACZMny208qrdouIZr32jvbLMHzBUbqc0jXaRy60Vw/AEuEFi8EW9J0Ga9bVjrPJoqj207PhIVQYtKQNdhI0OnnRAbWYTMv2as/0ItnHl7qkZQcxO/Mj1pz7H8KN+06giRIHlB39zz8qUl4ORd3EkAgctUBpt7IcQGFvk3wyp8QZAWXKRmYAbliYUDlqeVCaIoS0DKbYTt/ZzCm1YS2SGIGpA51z79r3jFwESFW36/FOh9Dzo/hu32EUu9o3r2fLCJZuSCBBkuAon1pR7cYjEX8JiLzZbYZcwQNmIVcoAzAgEwJ0BGtM1BQAYsKWJIG1TlTHf1rVbca9a0W7oakBkD0qzEDmbLuN9x+Ioph4ZbMjQ3GkdRKyDQtGiCP76/SjHBMObt3D2kGYm6YEgZvENBJA2HM86oRqEWLjFh+CL+9a2My5ApgbCUYyOkA/I0CuYcHEFeWf/SCCfpNPGCwmLSw4Fm6xR3XIskwFU5fAwnVn66kilXD8Jvvfdmt3CZYsSCIJiZzeU70FGdpHxFtKgDf9Pe8c+zGFzSx5nMfyH4Ve7UibTj/2m+r2h+dU+yfGQt04a6jKzEFHEMpEaqehB1kEjXXrVntZbYLdQ75AvzvWRIqAES+q6hcuoKeBHTsfay4VfMk/PWtuy9uEc/xOx+bNS1wDFYnB2UZgbuHI66p+g+npTN2TYHDg5gSdTB2PQ+daL3nBqlgrieEW7xEK6hlNtRDCQRJP51R7Qfs2t5GfDt3ZALZGkr10O4+tOvdqzyYJWI8qj4u0WLp6W3/6TUG8sOwIqcBF5uRrKauD8FY2VJVt25fzNWUemCcu/E5PxdytxDJiFPyJ/SiXYzFG1iHEnKPiAJ1AYqZA30baqnHcMWNqBq0r9R+s0T4fdNgkkZkbVmUSQY0id5aOYgVk1AUI/FjL2x2AHNX+EO2cKQLmYfeZGRoAJhgJE6SF2jcHrUxFqyrAsMmJ4eGUtHxhnAUeYzZRzgUPHGzfv3Dat3HN3KwBABVgPiMNtq2vPSg2Oa/d7oG1CWQ1pTIGmZjB11gmJApr6Qgs7xQV8jnQp+ln8ZtghOHvLzEMPYg/lVbFYdCw8IBMEH1E/kfnRrhXBrmVwFLlhBCiYkGPWvMJw94Ft1KuFWQ2hHr0kHSsmr57E0HGQultjK9ngofuiFXVXAJ6gMAfUAhh5ip+zXCEYqCiknOhnqUOUf8AMgH+aimAwbIiBss23zkzAyZQrAE8zA086qYAlL1zJqQ+ZB5hlbUeoj3NOs6iO39xWiwCPdRn4XwGycPdtr/iZLiZYESjC4o2nxIjEep60u8XwyhEaFMgnNGoIczPWMwPpR9b7jFXltI+dFS8FyNPeW2QBSAJ8VsR55z1qnxvhbkXbSWbxAfNam08ZScpX4d8pB2+5QhrG8bVKwEUcTwsvcIsW3ugfEQswfad9wKp43s1iQQ/2e6Mup8DctZ2pv7KYa5ba8LuJxGFkIQERxmgFZIDLsABrvVvi7rkcDieLYwRB7zU9P8AGqHYxVM3eIXCLM3ri8/FGpGoYETXY+0iMcP4oGVCAQZk57U6ZRHwzuedcR+0d3fc7/7qBTbxD9pt27ZVMgXKSZCkyDBIJLEculUykjbxG43VHVj2YfoZPxO6t/BYl8xPitsvmM769eX0pZ4LbJ72IjIZkgbTtPOo0484s3LQ+BwA3hXQBmYa8tWO1Dkd4JRSxAklem3ypunx6ftBGXS2oev8zoPDuIBbahnSe7UmXE6MlwRG50GnrUHbviSi5cAKtmGXQj+XX2ilLhmL7tluXbZuW8p08ojnpoYrfHdobLeIYeAQQCcvxR70Wj5RcS2X5iR3/qpc4Ric8y0mSAP5cojXpy9qcsAim2razaZkYjkpOZSf5dSJEQYrnvZa7muHTkPxp64XicrOdI8OYeURMeRFYsq0Z1ume1uMNtoEA7g6wDC8yDE+Q8zVXtPiQMHdWB4rT6f5T+FVrmPVFOoliJ1+7O340A49xbPbYa6qR5bUpVJM0ZHoGISPpXVP2KYi2l4hlUl1PiI1WJkAxoDppzmuTW2pq7C8TezeDJBIYQCYBnQg7abc+VdJ+J5/Huan0Vd4bgnMtZsMT1tKT/014eDYNVISzZSQYK21BB1Eghd6VB2sxSz/AOXSBzi5t1+LpWtnthiG8ItWtf5nH/8ASops1U1npSPvD8xDGAv4Ozh7QcKzMisw0Ly0Szaz8Wknyre527wp8EXRB6AR/qmlfir3hZtlbaq1o3EYanTMT3TCTKZGWJ+dVOBYNMV4s62+kjPEciQQdD15RVq1bGJfGRvH3G4ew9rMtvPOqusSrawZ35++ooFjsOuIhbjZHAQZyPCxV1fxaysxE6jbpqQ4FhxZYqb8g8lEj6jSmI8LsyWKLruf70phAirKyPB4fJhspA0UgjltQXA8Au2VS5abxQMynaI+vpv0plt2lVISANYjYVvbWABQkXIDQgnhnE1uXnQGGGrCN9AJB5AHSKtcdvhMPdYrmAQ6aifLSouE4AB710jxXHMf0KSAPnJ9xQ7thxnubJtxLXPCPTnPtp71YO8qDuFYtO5T9yokTAY8yTXtWuHcJPdJBQ+Ecx0rKf8ALEUZwzj9s92pSR48vnrOnWZGwrZOzWLNoKpicpyEwSC2hgjYCSTt4dJii/BONJam5lV8qkhelzYa+U7jkTVc9vmzZmtqX2LayfL4tug/3rn7ntNPxNG9nfbaMWE4YbWHWxbKK0fvnEy7czJ1E/TYVXu9nXbxNcARROVVaflE/wB7UNw3b5nYIuHDHoCR7nyq3xrjV24AiQmnjyyT/wA2mUfX0oWxA7macHVugpNvpIML2iS2rpbt3TdU6ZxHi2g6z7R7VRbjLgsWQZjq7Z515yQsTVnhuD7493aXKBu4HzJJ1M9OdGsZ2LK2bjI+bKhYgqFWFEmYk7DSqUBeIvJlyZTqaKv/ABQ3J0mB1P8A8aduy+BNib72B9oYI1oXG8Kg5gXf+YZZy7iRtuFnspxGwp0UtdBBTwsypoS1xhHiZYhV+ETPWj1niSB5N64wGmqkxz101JOs6UjqszYx8g3/AANR/TYDlBPaNWA7u2zt4muXDmu3DEu0QJjQADQAaD5mrV/FkqQh1O06fhr/AH8l23xmzE5z/wArfpVzhvE7Fx4NwKoBZmIIAUAsdSOgNcxeq6ljsN/wmtukUKSQaEGWsQuEe5dxt0XCqq6WwgQXCTCxIzZQV1M8gNdqU+L2mvWrmJeC1/Nc02AaSPrPppVDt92z+24nMgC2kGS2OeQE6t5mSY5T5TU2F7Tt9kS1kVgFKzrMSY+kfIV2yGAF7nvMOErqi1gtMTan+Tf5fjFPFqyng8IymyH06qzBz/yxvzpCu3ouoxGuh18mH6U1Y/HqLdtUbxL3iHfZ8pmR0IMU4cRZUaTXn94V4hwNLOB8Il3unO3PLmc5fLRiDr9yh/7Pb1i1dxAvJnTLbygCTq0HSRpBohj8er4G6pdcwyvGYbyJjnvcPyoL2CNt8WUdQ4azqCJEqbZ2/wAtUnj1/cAxKnYWIHx+Ka2i2v8A08yzO4MNGkcupPOqd3BhVKE5l3Gmo1P1Ez6E1N2nJGIYfzMPkzJ+Va4O8GtAMYYDQnqu3sV09qJhLXmTcHCg+EZWUeLnOxn9PajVjiQggkCdDI9+lLH2jLBXbfTfL+oj6VovG+oodIPMaMhTiNGJ4p0I5bD9KC4zGZtDPn/e9U7nGxGgPyFVf+IgxM1YUDtBbKTyZBm1NF+A4rIyt0afbSgymTRXDpltqw1OvlzNW3EUnM+isHxbAollH+JraGQGiWA5g9ai4lxzh9pwTadyZOZASJBIOuYa6GuR8C4x3Voi6qvI0Dk6KddCNQRA0qXEdpmfvAo38UDxcjmOoJ+LxepqlbbbmNI8zoP/ABRcVcvW8ILgLC26qdGDqCrA6mFNsDc71LguOWRnS4wt3AJzKDmDLMzAnQ777Gk/sjxYW7tq7ZMsEPfKdC3i2UmdSImY0FWz2vw/ftd7ssxbLc2IA8ILIddYBEEEGgsk2Z1yEwY6FG+De9/1xOi8NxD37aXUIJEEXAdDpqIJmNtDvodKP274KgOIJGx1nrG8ikfhWOTBXEKOLmBxRlLmn7u6fusOQ125a+dO9t1kkMJPOR6afh7U9ROTkbVQqVnsJqimQdQumhH9WkVV7Q8VFizqxzDY77a+KNYI02+mtEsaveIQp57iDUNjh1sIVYCSIaSP786MAHYwNRFGC+z/AGwt31WNRsSNcp0AJ55Sfvcucb1727tKcOCQCwcBTzEzMH2pVPYq7h7/AHmHLBc2oUTp1WNNuXOmbtxc/dWV/iuD8D+tW2MptyIOoE2INsdnbxUFQCORzAfQ15Tnw5YtL6VlK0CXrM+Xld7aMqo4DCCzKY5Exp5Ua7OYK2irexFnvFlSFP3hvAB0IIjej+LxxxR+z4eXX77byvNV10U82n3qHiHZPGPAWz4F2AuJ8942pOFy4sivFwmQKaBuGMFxzCbWuFvrvkVfrFFcFas37d0JgjYdWtr4wJLOwHLoJJnypPwXY/Fo6k2GABEnOnLqc2g69B1p74dhglsgOIE3Ll0yq5jOa7EwBl8NsETAzbDW2G9doY01KVnu7RgWilsvq/hCgMxCk6zABA1oF2k7W/aD9kwfwtKs0xm668ljc7n8Qnbntt382MP4cOIkxBuEbHyURoKUcJgsxBbRSdNhJ9+XU0AU7kmUzg0AJ0vgvZK1ZtkMFuM3xMfwA5D+/QxhcEttcqAKu8DTWkPB4m3aUwssJjxHbqf+/wCtb8Mw9/GXO7D5RBZ2JORLY3dgeQ8/KuW/SPkY259/WaNIVbM6RhrehZ2CogzO52Cjn/tzrlXbftQmJv50QKir3dsEalAScz+ZJJj25V72n4qis6YdnWxCLlJ1uMmb9445E5iY5CNjShdYnU863dL0q4B5J7zM73NG3q/hLsCIHUfSoblqCjEgZwCJ0jcT9DTDwzhoCAEBiDM6j8QD8xWwxYMVltlGiM2bY7+w96lF1lOgYemlMmM4VnadB08h7Ch78EPl9alytxBNzEsdwT6kn8ajTEuplZU9RofmKJvwrXcVC/CvOrkNwXcuMTOu8n161p3p6USbh8c6hfCCpcqpRN9vL5CtKuNhqMKqiyAQDHUVV1CC3Fgmsmp71rU6e3Soxbooup4rUcw3+EB5T9TQYW6PlQCANo+lA5jcYky4nwBTo4mPQ6j+/KquFxzWrqvMlTsdQRsQR0I096y+mgOnSfPcfh9aOcC7Ppi0YyQykHQj4SOhEzPPzoQKhm/yjR2R7QW7bvfWwBcYZTlBIEE6xMEkld5iKKcZ4nh8Uc93CAXCIZ1EE9Dy1B567xVHhHYzIIN7KD4tVJ3G2gjlzNMmD7E51n7SRvAKryifvaan5Gg0ve01q3T1v/MC8Le3aRrYtu9p9XR20PIEQNCOuv0py4D3eJwi92zCIGYkFsomMxiN5WYG0UJ4P2VS7cy98/hnMpRRMGDBB11+hopwvs03D76lbmezcYhgRGQnludGjfSGA/ipuJsmM6jF5vhMKT+Yy4e0yg+KZjcbEACoLnDHfNNwrmjUAco6+n1Ne8Nx5vKzoAVDumpgyjlSdjzFXFvNGts+xB/OtQc8iYa7GULHAcoYM7PMatoR6ZY/sVJc4EjIi3Jud3OUsddesb0Qt3DGoI9Y/Kt5qmyM3JkqQ2nVVCzECNaypctZS5c+ceH2Spu3LRuWtQAFcqcp5QDoJjQz686tLjcXkDNevqkzLMDPLSfXpzrzg2EuvbuXVTwWoztcOVdeh3MaHykdaMcDFlVOJvMptIcqr8QdhJiSNhtAjzOhrMGabCEA2ljhWMvW7YxN/FXrdnkCtvPcP8FsZTp1fYVc4NwG9icO32+9dRLrG4ltQqsSYJuXAE8tFI0300pQXtmHxf2m/aOICf4aZsqpB08OVgQNIG06mdKd7/a/NaFy5hmQ3BoueXYcp8MhZPrUZtI3MWFOQ/KILtfs0wDvkXE3y0xHg19PBRNP2SYQKD9ov5epa3Ht+7qDhPaCyDls2HV3IUmBLMT8CAH4QNSee21OmFsBiQs3WTQs2w8hOg6QOlWDcBkKcic9ufspRxddL1wKiswLga5V3JyjSR8qVsNxtreC7lU7s3SGuNMs4AGQHQQoMkLzJk+fQP2h9rAinC2SCNe9YH4iN0n+Efe+XWuRYm+1y4Nee8b+cfgKsbweJQxF0sTNZh7OZtQY5gbnoo8z+p5VPiMMVbLGvSpbN8W4Ywf4Z+RaPoKMyh6zfjmEa2tu5Osw0bDQZVHkAIFEuAcRa93rNGY5dAAogKRoBpyo92Swq3cPcxOJVWtLmgHYwCAPUmTptkH8VMXZ/hVv7Gr9yiviTKBgPBbXN45iYy6z5g0F9oRFfNFO4ny56Vp3EbiJ29KlvYjvca1q2uW1bgSRDPpq56Tq0DTarWLunLljRT8v7MUOujUMJYuCXw1U7uG6UWJ033marXx0jX2+tMioEuWDVa7Zoy9o6aVQxCVJILdauYmycgQSWA19etQ31Mae1VPtj7PMcyBrHSaqEpA5kAssNMw0+mteCyfWpxeRnMwigAAc4BrFIMwNOXmKO4BEh7ui1w/Af5f96oFavo4KgQSYkHpESPzoWhJzIbujb6dOX/enf9mVnPjEtSALin/SrN+H/TSXetyo6g1bwWMNuCrsrDZlYqRvsRB2ke9D2h9zPo3/AMMH+IaetT4fgjJzBEyR7R05g1zTgfb5s+HV2diTDS5I0HQmDI1966U3EmSMy6Hmpkjy86YtGUVNXLGD4IqNn1zeXpH4aVdxeGW4jI65lYQQeYNRYfFggEGZ5gH69PerQNHFRF7K4kYS/cwTGUzFrLHnzZfXn8+tPQaqWK4HYuMGe2pZTIPMEcwRQXFcMxgvP3Tg29Mga4yx5CFOxH1FAAVhmjGeawUqvZ4iAYCzyIvA/Rrf51GL3Exuk+jWv1FGN4JEb6ylT7fxD/0T/wDr/wDnWUVesqIXaPj1sWLmHtJkw1pcrxoWLbKOep1LHz51zriHHHvQpOVFEKiiFA6Af371lZWdBtDc7wn2ZwDXbkK5RQJcjTw7x16Vfu43vrhVJyq0GToBsAOZOk8hJJNZWVifd2Pip08OyKB3udE4Bww21QKB391fCf4LZ0zT/EQDtsPM1e7ccQt4HA9wubPd2KkqZBUl5HnAiefSsrK2Y1CptMOVi+Q3OJ8XxZ2+fn5eg+pqHh15EId53G0E+ZHLr6VlZRiJYy5wHg5xmJVC2UPqzfwoSAAPMsQPfXnSxjbxLkHcErHppFZWVBzIw+UH32jQ3advsdnB5AAGliCfEJnxDrsNDsOVO3/jIujMyKsWYhZhUDRCg/xZSD5KRzFZWVMgA4k5YD3xF7gU5Tdb47hzn3iB7LAqS9c+P5/WsrKyfe+s18L9JXLx00151AxnXy/2rysrXUySG7c5RVC8JNeVlSSVcQKrEV7WUMki06VhFZWUUqasKs4e4RlP9Q9suorKyqPEsHeeYi4RoOZqs+Lfny9KysqLLY7wlg8aQEbmpB+X+34V9QcMwqPZtsRJe2s6nmoOnTXpWVlEJCTUsJw1F2kehq0qxWVlHAnteE1lZUkmA17WVlSSZWVlZUkn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RUUExQVFRUWGRwZFxgXGBsaHBwXHhoYGxwXGBwcHCYeIB0jGRscHy8gJCcpLCwsGB4xNTAqNScrLCkBCQoKDgwOGg8PGiwkHyQqLywsKSwsLCwsLy0vLCwsLC0sLCwsLCwsLCwsLCwsLCwsLCwsLCksLCksLCwsLCwpLP/AABEIALcBEwMBIgACEQEDEQH/xAAcAAACAgMBAQAAAAAAAAAAAAAFBgMEAAIHAQj/xABGEAACAQIEAwYDBQYEBAUFAQABAhEAAwQSITEFQVEGEyJhcYEykaEUQrHB0QcjUmJy8DOCouEVkrLxFiRTY9JDg5OjwzT/xAAaAQACAwEBAAAAAAAAAAAAAAACAwABBAUG/8QAMBEAAgIBAwMCAwgCAwAAAAAAAQIAEQMSITEEQVFh8BMigTJCcZGhscHRUuEUM/H/2gAMAwEAAhEDEQA/AOTBakC1qtSAUmEJsorYV4orYUBhT0VsKmwJAaYmBpRPEOneNGuQkLAHiXT851PU9KWWo1GrjsXcEpUkRV/h1q0L2a6M9rVSBvOsMNR5aHzrfD8De8Zt23IDCVQFoUnYRMabT0qtQhDGalJI/StlFGeM9mnso1wW2W2seJyBuY2JncgTHOl77Yo3Ye2v4VY3kKkcy1lrMtRW8UpAM6Hn/tvUocGpKIqeJfyyYDabET028/1odcxE6AGP70q7fHSqlqC3ikiDpPOiWCZALfkfc1NaTyT3YfrVlOHpEmdpofiMWqnwIDG5MmfTWj5k2XeM3Bh4hF3DW/NkZvwQ034jHKbeU8StbbW8Mv0m0D9a5knaBlVO7VQw+IlFYTEeEEaD7x86ZODftH2TEWwo5XLIKRqPiQaEb7a6AcyaUyHmoYyg7XNcSmYkLexNwdQgUfLvKWL2Om4CpYqv8XM7TTtx+8+VcrE+JtQS0qRbjU7jQ6e1IuFwhdsq8tTvp60WOiLMrMTdCEcLjM5iOXWp2t1th8MLYge5POt5mhJF7SAGt5VZKguWgdDV1lqFlqwZREr4PB5bisMxgggASd/Kt7nB7t647LbKgknx+Hc6DWi/Z+/3d8NEnKwAkAfCdydtJovwkm4Lp5lid56fhU+IQak+CCLin/4Uu7koJkbk/lVzDcHNtkBIOYnYeU/lR+7aG56/nUz4Qfuz0uD627p/KmBiRzIiaXUEEWRzFePir0DRRXn3T61e4dhs122vp+FWs6brYrzt+sv8Nslig6f3rXWuzGEKdxPNiAfJUeY/zH6GucqgsXgEUET96TT7iu0xRbAtrNy2pnTSWEQAOlMXmB1GpcZTvdGPd66FBJIAHM6Um4Ttctm1kVSzeIknQasfc/SqrcIxmIBuXiVUAkBzHKdFG3vFFuzHZq33a3XAdmEgEaDU8tj703YTmhVC20FntDim8QzQf4V09tKynwLFZU1SviD/ABnyd2f4Yl92VyRAkRHWOlM1vs9hU+KP89yPzFLnZW7lxKfzSvzGn1qjxbhp+2PbWAWclZ0GviH4xWSrMgNAGo9WMPg2OS33JcgwAQx2357UkPbhiOhP51v2eJtY62DGj5TG3i8OnlrV3jeGyYm4P5p9jQEaTGKdVE+YJW/enKg+IgQANSdAPep34Ti1mbdxdYPhjXXTT3o5wdsoG/I6+TIdPZGHzrpDWwVfTe030JP50nJm0Gqjlxlu5nG7vD7jGBmDKoZtYgQJJ9yPnRrB373DBeWLdw5gHzBiAVJErDDrz8qY8ThpvYlDIz2506myW/FaHdoQLhU/+vh7b/5sgB+o+lGr2B4kdAGnvCXxfFLV1JtW7ZAHhsoMzZlIXMTmA21nlFUuEdio1d2BcKjACNLgJ58xpRv9l8jDPrH778Ba/M0xtgItpcBmXsyOgVU1/wBVKfKVJUSLiBAJnLuK8DXD21KsxzM0zGkbAadDr51Rw97TeP72o72pvZzkgDRCpJgf4Ynf1FBEwaAQ1+2OsS34CtKmxvFPWwEl+1L/ABfIE1EjKXETr18wf0rV0tDZy3opH41iX1BBAbQyNBV0IO5k+LBIFtdMxisw/DV8LMAfLlpAg+u8+daniuU5wrSNiQI+vOvLHE0aSzQSddCZ86vepKXVvDHD+E2/tCMywkAZRDAnL8TSdDOsciKkxvDbTW8hRRDtkMw2QkRm6/DA20+tCxxe0P429B+tW7nFUZTlsXC3ImT4uRP7waUo6rjRprtCdrhjCwiK3eZf4ZMDWFMjcaHTSCN6VLeHuWrt2JHiZYjkGNWrXF710eF0UxBVVaQAY10OnvVW5duc7h9k/wBhRqpF3KJVqIm7lzvNaW1YGf7PrUTBv4rnyI/Oo+66lvcxRgQGMJu2mnWtWWhKXSDK6eutXbfEAd9DQlK4gBwYX4RbBvoDBBkGehBH50b7OWxbkKwYEfFyOrCRr5UuYa4A6sSMs6nlBBE/WtuHccKQttVJCgayPU6fzMaAoWjkatu8bAcznaJHuZq1xJALOcHa4NP/ALWI1+lKScYvlhCrr0UnX3NEH4ndyG1dXcF9ssEWzGkTs7fP0o1QCM1ZCy6l2sfvAYXwijXZy3OI9BVXCcPdyuVQRIGpCgnpJIn0FN/AMHcYKvdjNDFgFUERm0WB/CJgb0RNCaGzqmRb33G0GX74OI1MAHU11Dg9uxcvWHtJC5H8TRLN4SCBJMiT6eVco4xZC3ZjQEZhrz11504disWVEqASAQs8ixG3npFWrbAyMP8Alaiuw5rv9Z0rijxZuH+RvwNacEWMPa/oX8BWnHmjDXf6D+lWOHLFq2OiL/0inzk/d+ssVlZWVIE+ScLZe09p2Ur4gyyIkSKk7UCLyXGVouJtsdMyiD6ZaMccth7CuGJy82IGh8uesVZfDWsYlkFirWkGYQDKkKG5/dievyrITRszSF1KQIA7P2VuXjc2ghssxqDIafUT6mivay2e9Rzu6An1FHeGcDRAqsXAURqVhh0YxqOY9aG9sbaBbIRg2QZNGBIAGk0DsCRLRSFMA/8AFUQQ2aYI20j97t/+T6Uzj9qaBYFhjoQSWA0Ig8qEdl+GW7+KtpcEg6QdjIyifRoNSHhNt1XwgeBfhAGuqnz3U0tgjEBhNelwpcVIrvbpjd70WtYQEFtDlBE+4NDcX2id0tL3YHdLlQyZyyTr8/wo9guzdjvFDKSpInxH8qltcDtC6q92vxFddfu6b+dHqRdgOBM51tRJHMH8HxOLFknDFFT43krOcxMZtT8I26VUv8cxmqtecREhdNtttKb8Pw5PtN3LlQAKyqEnQzoI2/3pi7RYZQGyhQGw5YgADZkM6c4FLXIpPHM05MR7HtOMYjvTJcswC5lzAxoR9IBGlS8Pvm9lVVRSZk5FI0BPOjnGnBtWY1lbi7dDd/MfQUA4Uk2yoMN3gUHoGKjb3rTyJjrjf3zLLWdJ7w+wRflArRbAJGZn9yf0FVrj3MxVnOnnXjYUsPCSW6CT9BV1UrVfAmmNQ6bf5fzrbDYUaSx9uX0ojwvCB+6t3JAzANyMFoP0NNuC7D27WKdbqB7RL91LEEhRJzAGQVDL5GflT5AikmRMZZxFWzhU0lrh/wAxH6UWw+Bwo+K01zzNxvw70fjTfxDs5h7Vh2t2lVgjQw3Gh5z0mq3BuyuHu4fvLilnDlCSxIygCNJjTrWLH1a5FLC9pvbpClA1vOdjhIF5sh8BmAGEjXY+Ll61YfHiIUNAAHwydABv7Ue45hlRdAoyOVEaECTp8ivyFLBxMFgsEDmdPetqnULmEgY9vWSpiC7BUS4zHQKqySegAEn2qNAz3O6ZCrKTOcQQQYIjqNqdOyXZDKcNjO8cEZrpGUAeAOYWd5Kj2J8q87ecN7viQcDwuMw9HWfxRqIEXQgsGqzOfMmsedTWuHsd9PxrZl/exE+P86JsKtmIi1UGaG2AkcgP7NE7ShQ/d+E5l1AAlWQkCR5GqDr4T6UQwTarGXxKvxbeE3F19iKWOJoxf9gE1wyM1wS7H/N69TVvF2ocCT8LDqdVQe9FuG3Cj6vbU9QRAJYco1EeceE69avFsROKRmbNK/Fly/cXl5be1WDW/pNmZguPbm4WwhcAuVDIFUqFOdlAzSzRsZM1NwQ5EusplSWya/dJkT5xvVPstxVs9y7pC5VVf5ZljHnoD60WxyqbJa2oGY7LsZ2IHzFAVHB7xHRBPjlMg5FenurkXDuEJjb474lFyAsyxIYAg8juY+dM9tMLgLyj94VCBlMTLSTPIHTX5UM/ZzwkO1wNIga8jMjTUeVNT8IR7zWWLOotoYczzYDXSIjl1o0DKNhtC6lzifQvFC69+IK4x25t3rb2kR/EN2gaSOQmoD29uwFVEXTTc7aDnRTtNwGxawxa3aVWzKAeerDmaNYXC2bZKLbCxAHhGs9Dv860bxAbGEHy37ESLnbDFSYbT+gfpWU1YnHgu0NpMbnlp1rKreVqT/ETgOJYsgSJPM5coA8gTJqFRoEzE5diPkQI9akHBbyqM9tlGQOBOoU5oBBOgIUkDzB6Ub7BYju8WVktKiAJBOZgsaHfxDfy9azXttCOPSd+PSKuJUsY1MaCfSf1rWzgGaMqzmmNtY0O/SPpRbuz3iKRs8Fv6pWDy51JwLVbYI1VyraAzqp1nTZj8qEttYjHwaGo8e/9ynwfFfZ79t2IXIwJOYcmB61ev8XsLcbLdQrmuRB+6bjMp+TUKxnD2LMpUzJiRHLlPpWcL7PLr3qgzBWGPwn0jX9aEha1HtNDar+CK+vv0hix2gs5gQ4OXUxrAnf615d7UWGxCFCx/fIwAUgmG+HXSTMVDe4JatqSiQ0ETJPTqaOdmcCcOcqXGK3QLhA01KMQOfNYnzoA6E2OeID4GRN65397TVeOvbus64a8wa2EM5RqABm+LoPrXmO7YX7qgjBt4UayZbeVWdI3Ag+4p3u8HF3C6s0shUkQJIkTtoSRy60g40Lh+HuM95izBx4pJYqqwDvAgiJ60GIqWqR2eiR4MWMRxNpt2WtBIJiWk+ImfqTQ/gv+IR/Oh/1D9K6Bw3CI2HvZ0DMqnKx5ZGumZ9UGx8q59hGyX28iD8jWpWBJA7TPpOlSe/8AVfxOvcNwStftsyqxgqCQD9y+hXXzXah/ZbEE984ALdxegABR4TbhRGw5Vbw/GrKYgA3bYCXSZziI+03POIyNPpQjs3xWxh3xGe6pUpcC8wxJMARMAwOu4rNpAPyjt/JhKT3+sq9tdOIsTzFtvqv6U1Yu3luAyT/5rEQTro3dNG/Ll5CkHtfxZbuNe5abOhjKROumgEwdK0btXfMgkg5zdPhUHOQAT12A0puTGzJpHiRHAyBj2M6Fxc/uXBO6sB7g9DQ3sTiIwlwMdrg5+QqhY7fYYWUW4l5rmUC4REFtddX6eQpe4v2yQhVwtt7Sic4By5jpBOWZgSNdhWbD0LojKSN6j8nXI7rsdpL2wxxDsk+HNMQOiHf/AL0rtrVh8W94MxViBBLat5CT7c+lVFBkf3/f+1dHGulQJz8zh3LDvO9fs6tC9w6zI1TOuo0MkzHlryig/wC0bA5bWHaPhJsnfTKGKbnbLn361v8As+423/Dr95pAsyQRs7BSx5c/CPUmlLG9v3xStZuMhz3Q4EGVgABF2Eb6mTqaFVOq41mGioo3BF3/AD/nRI1Rxyxeb+qrjtRPzEJ3ntxtNK0LXQikwBrlnnrry6isJo53XgUBQSM0T0k8/f6CqXxC35ED4bEOCviUdefP0q9jsY7GHyMRl8SA80U+H5/Sr/DuFfaZzMqwfB7Hnr0Ee9V+IYQWL1zcrbKgHaT3aZf/AJf5TTDp7cxqrltXe6J239+JPwDGLbvPn1REiNsz5lge7n5CnXH4XNYUKAGBkgcxlGw8jJrnXCXd71tQxaWmDrt5GfpXTLfE+6JFwDO0AAqNJYZuWnh0rNmUmaG6dnRmXc+ByeO3jc2Yz8IvhVz2wDAUPH3hqAfWiOFM426f/atfU3DSr2a7V4WyLlm68N4QRlJEZBuRPU0Z4T2gwzYm8wvIFK21XMcs5Q0xmjrT8SFNr7CYmxsjMOa2/Iyz2yP7m2P4r1sfWjK2vETprv6Uv9qMQtz7MqMrZr6/CQdvSjV3FquhJB8gT89KfJpOlQPWeuFBjUehrKV+LcdC3WEn7vKPug7RWUWkeYwYWqckweM7893iFzBUYW3MqQ2ZSNVBmPFvyJ12oOLjC4jCUcabwRHnyI0qzauDwk6NOuQGdNNOsdNKj4xxm09t0yEuSoVyqqwykEyBJk7b9K56DVtNDu2BgXFybG2zaUbroHAJ91YAnnGh56V7guNWbbXSzKQWBA1IMqwPw9CV96BWMEMqsVOhObTLI0I1IiTJHtThxHs89/DHuLYVGXQt4RABPh3k+E1YQAUZM+f4lFQB6fnBfFOI4e9db7KzsYDS2bSI2LHkTVvCXpUbA66dDzX0B1HkRVK12T7qzdubMLTNpMiMscuczQRrjkf4j/8AMf1qtIYECAMukqTyPEc8UJX++YmjPBbAyYd8yAgDNnYDwhzKiT8UAQPM1zEXG53Hj+s/rRO1wNzeNpnAOviZzkOVcxho18OtKGDT3mh+sXItaZ2PB8dtJbRGdBFxpJYCFMtPzEe4pB4virZsZO8SVuSokagXLxncaZSp+VLlzgR7wKAYkAuR4dQCCIJkGR8694fwQXGYd5bTLyY+Jjr8AgTtHrU+CqtrJiBnvYLz6/6hq1xu0mGuJ3qhnTKPvQWHi26ZmpNu2Zus4BKEwGjTeR+FGk4T3T5mXvkPhAiP3h+EanfQ1tjOHm1hSGVVcXQTEHXUDUb6PTkUC2B5i3cisbCqg+1gbrtZ8TBLrhM8LoZg6AzoJPL1o5j+wWKUmHGQObYYmCSInQTGhmq2GxmTB22IPgxLRHmi8vc11HjGtu75YjMPR1Yz8gKtmoWBJhUM4Unk1+k5Jj+CNhbiZnLSqvJ5EEyI9Yp3wvD0xODvgHKR4wQNdBdIUyOdAe25kWW8ri/Jh+tMfYlgbN1WIUFAJJA+8Rz/AKqrJ9kt4/uVjI+zA3Fey9tMEAski4BmMTDC2eQ9aqXksMbKoonuFD6aZxZcNv8AelZmjvFrguYEgEE/uTC6n4BOg5iPpSjhLbW3zMrqoO5BEf4g1kdD9RR4LoE+f5g9aFDZFA7bflLq4sIMRbVAQbRBGwEZyCsf10z9lv2Z2hlvYkZiAD3ZPhneW6gbRzih3BeDLbV8VdOhSba9QFHib3Gg96dbnGRkMakgGPLlSM2Tf5Pr+U0Y8Vga4Xx/DFxOGawAqIw2VFA+Q0InWPKubcd4ImHs2rbgB0vvlK6LOSzsPOJ966vwqyRaUnUn8TSh+1vgbLh7N5RIW8vekcphVb3gA+1Nw6iu8DIUR7ryJx7if+K3qPwFT3DUfGV/et7fgK9uNTXEyJ3m4BOwJ0nQTp10o3YtfaAiowUksZM6QVP51V7K3gMQJIAysJJA1jqaPcNwVu1jMOVILO73Lh3hMxKqvKdNdNgu2srBpoz7u084Xgrtm6wCM45wCAR66x86C8e8JKayrQxJmTktxrzhTv5nrTxiuzqkW8zOLhdp/eZUNssplhBkjNHLTc6Clbt1gFtPaVS3iQuQzBoJcp4WAEqQgM+fLamawdpeBSWDSp2XWXcDRsqwempJA9THyroVnDpfYh9Gjwuf49yG8m+h16yidkLWtxvMCmo4soXYckYxyMAx9edJyKTuvM7SdHWI58Zp+b7UO31h7sV2Xw2Jt3Lt23mZ2DTLAwURuR862X9ntq7fvqrsiWyoUfFqUDGZ9av/ALMh+4PkE/6FH5Ua4O3/AJnFf1j6IgraQJwlyvub93ELjPYe5h7ltUcXDdJVdMpkQddSKhbg3E7JOXv4/kckanlB6U+9of8A/RhT/Czn/R/tR8Cq0xp6hgoujOBcRx+I71u8Z84MHNObQRrOuwr2rfbJ5x2I/rI+UCsq+JpDWIrYzh+S5AiATlYTr4QdfIyNvambA3bT2BeSwtq5aYWrgAXKWGrXAI5nQGZoIHLHUaAqEjpl59dY18qaeC3xdwT2t2UXCBE6Aq+n/PHWsR+z9JnUkMVvYGVO23DwyMdvAcu0aXQR/puxV7shdnCWZkhZEf0uPyuipe0tvNg0unUMhUx1ayTH/NbFAeynGls4aLgaczkLBEo6pB10jPbA96sG0kB0uRK3FLItLcthjca4ptuFUgKAQx1JJnSNgKEmwJAICgg7QTIj15e9G+0HaE3pREKJmzAHyM6xpz86Bd9JWREH6HSgBGqaUS8Tbb9pQ+3sNNo00A9Jpj7P41JsMygj94hJAJDQD052ywHmaWcVhWztGx/MT+NFeDsq23D55DC4kRGYAx9wneJ20rQdIG852MZGahGS1ZVGyXBmW2+R1kyUBzKRGuqSoP8AJQLjvCHTH5bQNxg06CJE5pHlMmdN6aExCOd18dopJ3D2oe059UhD/WelVMXi1NzCXgdRNp9/hAABOm2UoP8AKazM2k+tfr/uPRC3PF/pANm43d3FYmUv2zr5G4piTVnt+VDXQkZe8t7bT3aT9ZqXjNxSboUyCwKwP51b8JoV2qxWbvYMgtmB6wsUWJgbPvgQ86MCBztzB9jiS/Z+4YATcV886qRpMen4U88R7Z2xYdVvWXYi0ABJJNsBJGvMSaG9hez1nEYe4z21Z++VAxmQrJoBy+IbxOtW+xfBLdvHX7b5GypCyBMm5bJieYE7cvemNVG4GNwpsLv58RQ4lx03lW2QoyMzCJnxQSNeWlZwSw983oIU27bXB4ZnKCY302386v8AazBKjI0Q2ZhouURlB9JzSeW40pr7PYdTYskDV7b2yR/N3gj8KmoVcBtQOxg/hHaDEYfBQrWpSXgox+J1EA94BpM7ULxfbS9fKpdFtrTFC4VIJAObKPERBIj3NH+zFlL9tLbiQ9tkaND4bqcwNNBvQe5w23Yxq2oGTvCqgyTAd0AYkb6/QU3Va1FtjAyavfmMPH75u4XvLLDLEsI1y8wOmnlWdisWMUllfvAANrtl3HyE+9KdziD2jkBEXCUZfRQCYoh2Nv8A2Y27ykauCQeWmVhWQY6FH6ToNkLMCPrO+YbDgBR01pQ/bDxcWcCLcBjfuKkHopzk/NQPemvhOM71c1c8/bewNuyD/wDTYNM/xNl1+VbE+ztOe96t5yPjBm4fQVAL2asxV3NrVSy/iiowuCDRlommjg7quIsFiFUZiSdABlfeldFB3/vUCryXwVtqPiUwTuCPHqOXMD2NAFvaHdbzpWO7S2bvdi2ZNvMxc+FYLIsAkTzmY5c5pU7fYsvjADE27dtCRsTlzkj3eveHYkZTIX/DYzCjfYxEQGyn/LQTizHvXJ3AHl90chU0BeJq6dyzbxi7K2osp1dmb2mPyovxVctlm6hx8rb/AJmoez+HyhV/gtgH1Ik0X7T4TLh45i3cJ9chH4tQjm56HO3w+nCen/s37DduBYt5L1llU6B1nWOoOhjyNOXZXHJduX7iMCGuEgTrGgBK7gaVW7FcPR8IVdQyltiJHOgWG7HNca8+Hud2bdxgq6jQMQIYGRtWk3c8ogUr4jN2kM4jDr6n8vzpkrl97jl6xfT7Wpd7YIgkDwkrDBhodQflTrwfthhsSBlcKx+6/hM9ByPsauRlNCch7S+LGYg9br/9RrKzG+K7cbq7H/UayrPM17eYCPEUW2BmB8MBUmU1YgMYgnNrOtZY7T3LYm2AmYFZInffykgL8tKHYFO6vMx+DQiI/A6aminY4i+XlgMrEpmy7HXUHTYHUbVhG5rsILKApyMaZu1fhv8AhBuJ7RXHGWblzKNF1yqOsbCq1rizMvQ+X67/ACro942bdm45uAZVkm1qVJMKTln70DUdaRrfAARiHV8y2srDTVgylwTGgEA++lNISpl1PJb1vNh7ZBKmWkg7kxv8qqjDNnVe8eCRMEbf3FWrV3/ywP8ADcE+hDD8SK3u4tCVOh8OvkykEfMKBSE2YgzWRaWDKWNw7W74BdsueDrpEx+DKak49w57PdsrsQ6SPEYzbwdt4K+qmivaTE2L1tSghiPEDB1AImZPRflVr7bavYIW2yi4paCSo38atLEHS5mHpcPSoWAo1IiOwIue9muDWsbgWGq37GrkE+NDqLm86c/IHaRQK9wQy9mWF1ZgA/F01PTkOYPXSi/Yzjf2HEO5UMCIgOsASCRIkEHXT06Ve7S8asXnLW1yNbcd0wZWm2ROVsp0IbaCYBg0zWAYoY2PNxNv4UW4VyDmUMD66H5EUJwluGcdVNOi461JcgBnHiWRlDcyumzEzEaGesAdxDFoxERO2450rXuRNo6ZTjDs4vxGD9lfFEW3etO6gvcwzKCYJi5DZesAifar/ZBy+PvOwAL4fNqRAIexJBPv865twlGLqFfIJAZtdBmAkARMHzFdHu9mbmEshv3Nw5ZzFGzEFwIJzciR7U56qpixrqbc812g/wDaGoyKQBpfefe0kfhQ3gXbEWEtJkzFHLHzE/8AehvHeF37QZ2EqrhXgmFY7Adek1UwGCzi8fCAq5sxPikTCrr1/vaoiDSBKytqa/fFQ/2e7SiwwXKiyW1ZgACZMny208qrdouIZr32jvbLMHzBUbqc0jXaRy60Vw/AEuEFi8EW9J0Ga9bVjrPJoqj207PhIVQYtKQNdhI0OnnRAbWYTMv2as/0ItnHl7qkZQcxO/Mj1pz7H8KN+06giRIHlB39zz8qUl4ORd3EkAgctUBpt7IcQGFvk3wyp8QZAWXKRmYAbliYUDlqeVCaIoS0DKbYTt/ZzCm1YS2SGIGpA51z79r3jFwESFW36/FOh9Dzo/hu32EUu9o3r2fLCJZuSCBBkuAon1pR7cYjEX8JiLzZbYZcwQNmIVcoAzAgEwJ0BGtM1BQAYsKWJIG1TlTHf1rVbca9a0W7oakBkD0qzEDmbLuN9x+Ioph4ZbMjQ3GkdRKyDQtGiCP76/SjHBMObt3D2kGYm6YEgZvENBJA2HM86oRqEWLjFh+CL+9a2My5ApgbCUYyOkA/I0CuYcHEFeWf/SCCfpNPGCwmLSw4Fm6xR3XIskwFU5fAwnVn66kilXD8Jvvfdmt3CZYsSCIJiZzeU70FGdpHxFtKgDf9Pe8c+zGFzSx5nMfyH4Ve7UibTj/2m+r2h+dU+yfGQt04a6jKzEFHEMpEaqehB1kEjXXrVntZbYLdQ75AvzvWRIqAES+q6hcuoKeBHTsfay4VfMk/PWtuy9uEc/xOx+bNS1wDFYnB2UZgbuHI66p+g+npTN2TYHDg5gSdTB2PQ+daL3nBqlgrieEW7xEK6hlNtRDCQRJP51R7Qfs2t5GfDt3ZALZGkr10O4+tOvdqzyYJWI8qj4u0WLp6W3/6TUG8sOwIqcBF5uRrKauD8FY2VJVt25fzNWUemCcu/E5PxdytxDJiFPyJ/SiXYzFG1iHEnKPiAJ1AYqZA30baqnHcMWNqBq0r9R+s0T4fdNgkkZkbVmUSQY0id5aOYgVk1AUI/FjL2x2AHNX+EO2cKQLmYfeZGRoAJhgJE6SF2jcHrUxFqyrAsMmJ4eGUtHxhnAUeYzZRzgUPHGzfv3Dat3HN3KwBABVgPiMNtq2vPSg2Oa/d7oG1CWQ1pTIGmZjB11gmJApr6Qgs7xQV8jnQp+ln8ZtghOHvLzEMPYg/lVbFYdCw8IBMEH1E/kfnRrhXBrmVwFLlhBCiYkGPWvMJw94Ft1KuFWQ2hHr0kHSsmr57E0HGQultjK9ngofuiFXVXAJ6gMAfUAhh5ip+zXCEYqCiknOhnqUOUf8AMgH+aimAwbIiBss23zkzAyZQrAE8zA086qYAlL1zJqQ+ZB5hlbUeoj3NOs6iO39xWiwCPdRn4XwGycPdtr/iZLiZYESjC4o2nxIjEep60u8XwyhEaFMgnNGoIczPWMwPpR9b7jFXltI+dFS8FyNPeW2QBSAJ8VsR55z1qnxvhbkXbSWbxAfNam08ZScpX4d8pB2+5QhrG8bVKwEUcTwsvcIsW3ugfEQswfad9wKp43s1iQQ/2e6Mup8DctZ2pv7KYa5ba8LuJxGFkIQERxmgFZIDLsABrvVvi7rkcDieLYwRB7zU9P8AGqHYxVM3eIXCLM3ri8/FGpGoYETXY+0iMcP4oGVCAQZk57U6ZRHwzuedcR+0d3fc7/7qBTbxD9pt27ZVMgXKSZCkyDBIJLEculUykjbxG43VHVj2YfoZPxO6t/BYl8xPitsvmM769eX0pZ4LbJ72IjIZkgbTtPOo0484s3LQ+BwA3hXQBmYa8tWO1Dkd4JRSxAklem3ypunx6ftBGXS2oev8zoPDuIBbahnSe7UmXE6MlwRG50GnrUHbviSi5cAKtmGXQj+XX2ilLhmL7tluXbZuW8p08ojnpoYrfHdobLeIYeAQQCcvxR70Wj5RcS2X5iR3/qpc4Ric8y0mSAP5cojXpy9qcsAim2razaZkYjkpOZSf5dSJEQYrnvZa7muHTkPxp64XicrOdI8OYeURMeRFYsq0Z1ume1uMNtoEA7g6wDC8yDE+Q8zVXtPiQMHdWB4rT6f5T+FVrmPVFOoliJ1+7O340A49xbPbYa6qR5bUpVJM0ZHoGISPpXVP2KYi2l4hlUl1PiI1WJkAxoDppzmuTW2pq7C8TezeDJBIYQCYBnQg7abc+VdJ+J5/Huan0Vd4bgnMtZsMT1tKT/014eDYNVISzZSQYK21BB1Eghd6VB2sxSz/AOXSBzi5t1+LpWtnthiG8ItWtf5nH/8ASops1U1npSPvD8xDGAv4Ozh7QcKzMisw0Ly0Szaz8Wknyre527wp8EXRB6AR/qmlfir3hZtlbaq1o3EYanTMT3TCTKZGWJ+dVOBYNMV4s62+kjPEciQQdD15RVq1bGJfGRvH3G4ew9rMtvPOqusSrawZ35++ooFjsOuIhbjZHAQZyPCxV1fxaysxE6jbpqQ4FhxZYqb8g8lEj6jSmI8LsyWKLruf70phAirKyPB4fJhspA0UgjltQXA8Au2VS5abxQMynaI+vpv0plt2lVISANYjYVvbWABQkXIDQgnhnE1uXnQGGGrCN9AJB5AHSKtcdvhMPdYrmAQ6aifLSouE4AB710jxXHMf0KSAPnJ9xQ7thxnubJtxLXPCPTnPtp71YO8qDuFYtO5T9yokTAY8yTXtWuHcJPdJBQ+Ecx0rKf8ALEUZwzj9s92pSR48vnrOnWZGwrZOzWLNoKpicpyEwSC2hgjYCSTt4dJii/BONJam5lV8qkhelzYa+U7jkTVc9vmzZmtqX2LayfL4tug/3rn7ntNPxNG9nfbaMWE4YbWHWxbKK0fvnEy7czJ1E/TYVXu9nXbxNcARROVVaflE/wB7UNw3b5nYIuHDHoCR7nyq3xrjV24AiQmnjyyT/wA2mUfX0oWxA7macHVugpNvpIML2iS2rpbt3TdU6ZxHi2g6z7R7VRbjLgsWQZjq7Z515yQsTVnhuD7493aXKBu4HzJJ1M9OdGsZ2LK2bjI+bKhYgqFWFEmYk7DSqUBeIvJlyZTqaKv/ABQ3J0mB1P8A8aduy+BNib72B9oYI1oXG8Kg5gXf+YZZy7iRtuFnspxGwp0UtdBBTwsypoS1xhHiZYhV+ETPWj1niSB5N64wGmqkxz101JOs6UjqszYx8g3/AANR/TYDlBPaNWA7u2zt4muXDmu3DEu0QJjQADQAaD5mrV/FkqQh1O06fhr/AH8l23xmzE5z/wArfpVzhvE7Fx4NwKoBZmIIAUAsdSOgNcxeq6ljsN/wmtukUKSQaEGWsQuEe5dxt0XCqq6WwgQXCTCxIzZQV1M8gNdqU+L2mvWrmJeC1/Nc02AaSPrPppVDt92z+24nMgC2kGS2OeQE6t5mSY5T5TU2F7Tt9kS1kVgFKzrMSY+kfIV2yGAF7nvMOErqi1gtMTan+Tf5fjFPFqyng8IymyH06qzBz/yxvzpCu3ouoxGuh18mH6U1Y/HqLdtUbxL3iHfZ8pmR0IMU4cRZUaTXn94V4hwNLOB8Il3unO3PLmc5fLRiDr9yh/7Pb1i1dxAvJnTLbygCTq0HSRpBohj8er4G6pdcwyvGYbyJjnvcPyoL2CNt8WUdQ4azqCJEqbZ2/wAtUnj1/cAxKnYWIHx+Ka2i2v8A08yzO4MNGkcupPOqd3BhVKE5l3Gmo1P1Ez6E1N2nJGIYfzMPkzJ+Va4O8GtAMYYDQnqu3sV09qJhLXmTcHCg+EZWUeLnOxn9PajVjiQggkCdDI9+lLH2jLBXbfTfL+oj6VovG+oodIPMaMhTiNGJ4p0I5bD9KC4zGZtDPn/e9U7nGxGgPyFVf+IgxM1YUDtBbKTyZBm1NF+A4rIyt0afbSgymTRXDpltqw1OvlzNW3EUnM+isHxbAollH+JraGQGiWA5g9ai4lxzh9pwTadyZOZASJBIOuYa6GuR8C4x3Voi6qvI0Dk6KddCNQRA0qXEdpmfvAo38UDxcjmOoJ+LxepqlbbbmNI8zoP/ABRcVcvW8ILgLC26qdGDqCrA6mFNsDc71LguOWRnS4wt3AJzKDmDLMzAnQ777Gk/sjxYW7tq7ZMsEPfKdC3i2UmdSImY0FWz2vw/ftd7ssxbLc2IA8ILIddYBEEEGgsk2Z1yEwY6FG+De9/1xOi8NxD37aXUIJEEXAdDpqIJmNtDvodKP274KgOIJGx1nrG8ikfhWOTBXEKOLmBxRlLmn7u6fusOQ125a+dO9t1kkMJPOR6afh7U9ROTkbVQqVnsJqimQdQumhH9WkVV7Q8VFizqxzDY77a+KNYI02+mtEsaveIQp57iDUNjh1sIVYCSIaSP786MAHYwNRFGC+z/AGwt31WNRsSNcp0AJ55Sfvcucb1727tKcOCQCwcBTzEzMH2pVPYq7h7/AHmHLBc2oUTp1WNNuXOmbtxc/dWV/iuD8D+tW2MptyIOoE2INsdnbxUFQCORzAfQ15Tnw5YtL6VlK0CXrM+Xld7aMqo4DCCzKY5Exp5Ua7OYK2irexFnvFlSFP3hvAB0IIjej+LxxxR+z4eXX77byvNV10U82n3qHiHZPGPAWz4F2AuJ8942pOFy4sivFwmQKaBuGMFxzCbWuFvrvkVfrFFcFas37d0JgjYdWtr4wJLOwHLoJJnypPwXY/Fo6k2GABEnOnLqc2g69B1p74dhglsgOIE3Ll0yq5jOa7EwBl8NsETAzbDW2G9doY01KVnu7RgWilsvq/hCgMxCk6zABA1oF2k7W/aD9kwfwtKs0xm668ljc7n8Qnbntt382MP4cOIkxBuEbHyURoKUcJgsxBbRSdNhJ9+XU0AU7kmUzg0AJ0vgvZK1ZtkMFuM3xMfwA5D+/QxhcEttcqAKu8DTWkPB4m3aUwssJjxHbqf+/wCtb8Mw9/GXO7D5RBZ2JORLY3dgeQ8/KuW/SPkY259/WaNIVbM6RhrehZ2CogzO52Cjn/tzrlXbftQmJv50QKir3dsEalAScz+ZJJj25V72n4qis6YdnWxCLlJ1uMmb9445E5iY5CNjShdYnU863dL0q4B5J7zM73NG3q/hLsCIHUfSoblqCjEgZwCJ0jcT9DTDwzhoCAEBiDM6j8QD8xWwxYMVltlGiM2bY7+w96lF1lOgYemlMmM4VnadB08h7Ch78EPl9alytxBNzEsdwT6kn8ajTEuplZU9RofmKJvwrXcVC/CvOrkNwXcuMTOu8n161p3p6USbh8c6hfCCpcqpRN9vL5CtKuNhqMKqiyAQDHUVV1CC3Fgmsmp71rU6e3Soxbooup4rUcw3+EB5T9TQYW6PlQCANo+lA5jcYky4nwBTo4mPQ6j+/KquFxzWrqvMlTsdQRsQR0I096y+mgOnSfPcfh9aOcC7Ppi0YyQykHQj4SOhEzPPzoQKhm/yjR2R7QW7bvfWwBcYZTlBIEE6xMEkld5iKKcZ4nh8Uc93CAXCIZ1EE9Dy1B567xVHhHYzIIN7KD4tVJ3G2gjlzNMmD7E51n7SRvAKryifvaan5Gg0ve01q3T1v/MC8Le3aRrYtu9p9XR20PIEQNCOuv0py4D3eJwi92zCIGYkFsomMxiN5WYG0UJ4P2VS7cy98/hnMpRRMGDBB11+hopwvs03D76lbmezcYhgRGQnludGjfSGA/ipuJsmM6jF5vhMKT+Yy4e0yg+KZjcbEACoLnDHfNNwrmjUAco6+n1Ne8Nx5vKzoAVDumpgyjlSdjzFXFvNGts+xB/OtQc8iYa7GULHAcoYM7PMatoR6ZY/sVJc4EjIi3Jud3OUsddesb0Qt3DGoI9Y/Kt5qmyM3JkqQ2nVVCzECNaypctZS5c+ceH2Spu3LRuWtQAFcqcp5QDoJjQz686tLjcXkDNevqkzLMDPLSfXpzrzg2EuvbuXVTwWoztcOVdeh3MaHykdaMcDFlVOJvMptIcqr8QdhJiSNhtAjzOhrMGabCEA2ljhWMvW7YxN/FXrdnkCtvPcP8FsZTp1fYVc4NwG9icO32+9dRLrG4ltQqsSYJuXAE8tFI0300pQXtmHxf2m/aOICf4aZsqpB08OVgQNIG06mdKd7/a/NaFy5hmQ3BoueXYcp8MhZPrUZtI3MWFOQ/KILtfs0wDvkXE3y0xHg19PBRNP2SYQKD9ov5epa3Ht+7qDhPaCyDls2HV3IUmBLMT8CAH4QNSee21OmFsBiQs3WTQs2w8hOg6QOlWDcBkKcic9ufspRxddL1wKiswLga5V3JyjSR8qVsNxtreC7lU7s3SGuNMs4AGQHQQoMkLzJk+fQP2h9rAinC2SCNe9YH4iN0n+Efe+XWuRYm+1y4Nee8b+cfgKsbweJQxF0sTNZh7OZtQY5gbnoo8z+p5VPiMMVbLGvSpbN8W4Ywf4Z+RaPoKMyh6zfjmEa2tu5Osw0bDQZVHkAIFEuAcRa93rNGY5dAAogKRoBpyo92Swq3cPcxOJVWtLmgHYwCAPUmTptkH8VMXZ/hVv7Gr9yiviTKBgPBbXN45iYy6z5g0F9oRFfNFO4ny56Vp3EbiJ29KlvYjvca1q2uW1bgSRDPpq56Tq0DTarWLunLljRT8v7MUOujUMJYuCXw1U7uG6UWJ033marXx0jX2+tMioEuWDVa7Zoy9o6aVQxCVJILdauYmycgQSWA19etQ31Mae1VPtj7PMcyBrHSaqEpA5kAssNMw0+mteCyfWpxeRnMwigAAc4BrFIMwNOXmKO4BEh7ui1w/Af5f96oFavo4KgQSYkHpESPzoWhJzIbujb6dOX/enf9mVnPjEtSALin/SrN+H/TSXetyo6g1bwWMNuCrsrDZlYqRvsRB2ke9D2h9zPo3/AMMH+IaetT4fgjJzBEyR7R05g1zTgfb5s+HV2diTDS5I0HQmDI1966U3EmSMy6Hmpkjy86YtGUVNXLGD4IqNn1zeXpH4aVdxeGW4jI65lYQQeYNRYfFggEGZ5gH69PerQNHFRF7K4kYS/cwTGUzFrLHnzZfXn8+tPQaqWK4HYuMGe2pZTIPMEcwRQXFcMxgvP3Tg29Mga4yx5CFOxH1FAAVhmjGeawUqvZ4iAYCzyIvA/Rrf51GL3Exuk+jWv1FGN4JEb6ylT7fxD/0T/wDr/wDnWUVesqIXaPj1sWLmHtJkw1pcrxoWLbKOep1LHz51zriHHHvQpOVFEKiiFA6Af371lZWdBtDc7wn2ZwDXbkK5RQJcjTw7x16Vfu43vrhVJyq0GToBsAOZOk8hJJNZWVifd2Pip08OyKB3udE4Bww21QKB391fCf4LZ0zT/EQDtsPM1e7ccQt4HA9wubPd2KkqZBUl5HnAiefSsrK2Y1CptMOVi+Q3OJ8XxZ2+fn5eg+pqHh15EId53G0E+ZHLr6VlZRiJYy5wHg5xmJVC2UPqzfwoSAAPMsQPfXnSxjbxLkHcErHppFZWVBzIw+UH32jQ3advsdnB5AAGliCfEJnxDrsNDsOVO3/jIujMyKsWYhZhUDRCg/xZSD5KRzFZWVMgA4k5YD3xF7gU5Tdb47hzn3iB7LAqS9c+P5/WsrKyfe+s18L9JXLx00151AxnXy/2rysrXUySG7c5RVC8JNeVlSSVcQKrEV7WUMki06VhFZWUUqasKs4e4RlP9Q9suorKyqPEsHeeYi4RoOZqs+Lfny9KysqLLY7wlg8aQEbmpB+X+34V9QcMwqPZtsRJe2s6nmoOnTXpWVlEJCTUsJw1F2kehq0qxWVlHAnteE1lZUkmA17WVlSSZWVlZUkn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t3.gstatic.com/images?q=tbn:ANd9GcRTqLGAQuPLQpKyj3sWODuii-9EQyJspTuo5DwOWKvb4TUEzz84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429000"/>
            <a:ext cx="3764042" cy="2819400"/>
          </a:xfrm>
          <a:prstGeom prst="rect">
            <a:avLst/>
          </a:prstGeom>
          <a:noFill/>
        </p:spPr>
      </p:pic>
      <p:pic>
        <p:nvPicPr>
          <p:cNvPr id="2056" name="Picture 8" descr="http://t2.gstatic.com/images?q=tbn:ANd9GcTLQIe2DKWtOedZlvEc15tlgFddvjZBeIxuWlMRNYZipM2iWKx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4343400"/>
            <a:ext cx="3559627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Empty, vacant, lonely, or solitary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146" name="AutoShape 2" descr="data:image/jpeg;base64,/9j/4AAQSkZJRgABAQAAAQABAAD/2wCEAAkGBhQSERUUExQWFRUWGBgYGBgYGBgaGhwbGBwaHRgaGh0aHCYfHBsjGhcaIC8gJCcpLCwsFyAxNTAqNSYrLCkBCQoKDgwNDgwODSkYEhgpKSkpKSkpKSkpKSkpKSkpKSkpKSkpKSkpKSkpKSkpKSkpKSkpKSkpKSkpKSkpKSkpKf/AABEIALcBEwMBIgACEQEDEQH/xAAcAAACAgMBAQAAAAAAAAAAAAADBAIFAAEGBwj/xABIEAABAgQEAwYDBgUCAwUJAAABAhEAAyExBBJBUQUiYRMycYGRoQax8BRCUsHR4QcVI2LxgpJystIzorPC4ggWFyQ0U2OTo//EABQBAQAAAAAAAAAAAAAAAAAAAAD/xAAUEQEAAAAAAAAAAAAAAAAAAAAA/9oADAMBAAIRAxEAPwDxsJiYTEwmJBEBAJiYTEgmJhMBiTE0mNBMSAgNgRjRJIjeWAhliQTEwmNhMBECJDwiYTBZcsQA0BOriCfZvp4ZkYEG59IYXgU6KPmP0gEkYQHQwSXgDsfUfnDJ4edFD1b84IjBK6Hzf8oAf8pOmX1H5RE8KVsPIv8AnFxhsAD3mh+Rw1u6UecByowAdisDy/eJjhWx9vpo7D+Wv3gj68aQxIwWUsJZZu8JiGfbIUP55mgOOl8DJ19BGpnBFD947dWCQbpUD0b5csZ/LnDBaAToUkH0WMp8iYDhlcHWA9G8YnK4GtQcFP8Aujrf5OoFyZfiJP8A0094J9hAuZfnJL+uaA5UfDUzdPqIPK4UtOoMdPMwaGDM/QEfM0iUnhQPezDxI/IQFGvhc3KGHo3+YW/lMwnmBbqDHdysDlAFDTU1Yhx7GMMjRk+sB59O4Ks2CfX6MOSfhOYACSn1/WO1ODBuGivxuBmJ7rHrrAc+vh6JfeVXoKepitxc5Nkt51+VIt8fhgarVX/iPyjn5khicpeA12nh9eEYGNo0lahGFRMBPsh9PGQLs/GMgOWCImERMJiQTAQyxLLEwiJBMBAJiQTEwmJBEBAJiQTEwmJhEAMIjYTBQiJCXADSmCoAjYREskAVM0QROJgAREkhoAly4LweUDsYCFGDoxJEAynz82/SDygrRXkIXRjvH2huVxBDbeQgHcOVa/p8zD+GSr8ZbwDfXlFWnEI0I/2/4hiViPqggL2Wg7v5fu0NykkWfytFNJxY1hyVjB+JvX8oC3QtWqXHhBU4gbKHqfn+sVkrEE/fT5ufk3vDiMQNVCAZZJ0fwFfeNiQil/bSIIAIooGMWSzFjt08x9fKAn2aBdO1fIVq1I1mToIDjJRzU/Cj/lDjxBeA8wv6wDJSIVxa2GheN/bWuQfOAr4oKgpJ8j+kBy3HOayW8x+kUXYmOx4hiEqBSEe2vWkUy8GXtAVAkRISItRhRtETh+kBXdh0jIdMgxuA4cJiQRBlywEZtr/kB9axORhZpUR9kxEwA3lDMR0ICFpeoo+sAuERMIiwVw5IAKlTJWZ27eRNlgtfKtOdJANHp5QQ8HXUoHaAXMsiY2pfIS1N28oCuTLiQRFjhZshKQcqpirlk5wOiQkka3Lks9GYSVwSem+HxH/6Jx98lYCvTLiQRFiODzgHMieA7OZM0JG7kpYecBVh1BRSUqcB6AkNXmBD8tL2gFxLiaZcEksoOK+FfoQbsoAapAIcAsafR/KIiXDctGlXNq/XpE0s5cDpcPSxoW8YBIS4McIQHaG0oat6aGnsa+XrEezeAVEqJCVDQkxISoBUSomJUMiTExJgFkpMES41PrDAkxMSIAacQtrmDYfFqBiacLBBh20gHZHFxqD84ssPj0k0GZvGntFD2XSD4eeU7+DhvcGA6+XODWPpBEqfceRikw/Fw1VBPkf2iX84TqSfAD84C7XLSAkf2p+UDX5erwljOLpSUXLy5ZuBQiml4COMA6gf6v8A0wDMzwHpAJgOgH5fOMTxJP40+p/SJfbk/iSfT84BVeEJ0HlGk8MBLEK/3D8nhpU8GxSPMQEkbo8zACmcGGjP1UXfwaIHgoA0fqSR7CGEKA1S3Qt8oIJg0FOiv3gK3+QH8Xt+8bh/P0P+79o3AeefDuCEycmWQJiVllJY5srF1PQgNsoaE0v2nxjgVYXDlMla5SBOlhpKlIBcKLnKQy2AchrMXjlfh9RRPlFCglRXkSVKYc3KQtrJLmpfSkdRxrA47GJCMko5VdoVImApYBaUA0BJGY6AP6gOd+D5+KXjpChisSZYxKM6VTllJSEpUrMDMLu5Go0j2Pjfw9hMQf60iXNLZcxSM3UZwyh5GPN/hb4JnScTKnKVKWmTMKpiUuFJWwCk81tDXrvHrElAJuSxJYH6rAeWcS/hVMzzVYPPhuZpZTPIHZBKOVYHO/aZy+Y0UA1BHqKZgPNzJ2qRd2DuQTT3huYj2+vlAJ5Alk95hZxW4/KA8/4PwHFoxc2bMmKUhU0TEjtVqyy800hIBLWIGUU5G2dP+JRTIX9t7IqmpCRl7VUspu6kGWQXOYJOhDlriO04fiSibMfuhJYnoqj60C/GkAHCJGKWtOIlpnBBlpQVO7qzhRDEXABe9TAeTzZGGl4/sRhMqc0oqmfacSD/AFlJzUcjMMyixIBCfAQDhE5GISs50pUHUH7pGYu+oZJzE1oDSiiPapf8P8EpSJvYgLTlKFZl0UAMqmzNRresfOnBZolKmpexSKKCS4cGhIO5YUDXgOnmYYihDCwIsptUmoV5H5RiZT2qHYGrUAcDR9D4aPHL8M43MlKUkhwlBUqjpJSAWZQZxbMGLChoDHUYPEmZIStnlDmy1ISpRKWUS5Cix7wqEuCwaAIJZJ1c+P08EMkDr9WiIU4zUahoaEM+gZjSp3jSJ76O9etb6V8oDaUv4QQSYlkoOtXPj+8OSUPAKCRExJh0SIkmRAJCTBEy4bEiJCRALBEZ2cNiTEhJgFFSK+LxrsotZKCTVZGz1EFVIUok5klrE1f2LQFJ2UZ2cWa8Ceh8CPlAlSG0gN8YqqWf/wAEn2BH5QgJcXPF5IeWNpMr/lf84QMsD63+veAAiUT/AJgwwO60DzgmFlCYsS0cyzZIvS5bYX97OQzjODTJCc89cqWjcif5BzJZzWkAD7EwfOny/eBKlv8Ae9hDuF4QqaFdjMkTFIUUKSFzBlUnvpUrsiMyXDhoHjeGzJKQqb2EtB++qepIbUuqQBrqRAJGUN39I0EQ1LSg5R22GzTEhUtPbglYfLycvMHBDpdylvBo8GnCpTKA1JnME+JKABSvnAV4eMiuT8U4Zv8AtZQ8ZqH9nHvGQDPFPgWdNcCfKSlOW8hS1tmFCyqhzmoGZTbuGf8AFy+EggiWtKmRklDJlmSgsLW+VjmUEqYirA7mPQ5B5lEAulaSoFJYJUhBqLUQSfENpHmf8VOHy/s6FISxedVXeJQtQazqoDU6ZdIDpuHfHoXjfs8xPNVZWHyISZHbKCqtoUFy9BRwSe7wM8A5ASKijkgUAcbA9C148q+HZT/EU0u2RKkEOWdGHQkGzM4VU7R6rw0OSQw0DOwBL+rN4UgOb4x/E1OHxpwuQlWeSkKGVnnkZXdb0evqI6jEy1ZDzMSQHDsCr5JqelusRx/C0MpWUFTEg1cnRyNdPSNYXEcrzJjOhywoKbFSjYEMfwmA4Dg/x59oxyZSEZVLE/vlJA7IOvuKzMoJUkUcPq0IfGXGVYXGnLn5+wIKOyLLzKQXC5SqjswWr6GO94dw9Amq7NIDFRQwbKykCn9uUB21ezsPPP4r4ScvHIyS1qH9FwhJKSEBaphtRu0ludMya1EBafDfHZ2KxKpUufNCZaVKPLhSQErMupEoB35nagbW3jysdk51BKlrJYIsCWJcCn3qJDaWtHqH8LeGTZfEMSZmHmJlGWsBSklKVf1M7OpQChWgDvrrHmXFcKkYfDFKQFFyoVqFJlZSRYOyg4uYBmXjM4IUMqSlxQtVAd9zzbPXwh9CDlCRc8jFRBLJlEN1oSHpqTrFMH5b9zyOlT1Yj1tSLyTxHKM6eXMnlygAkMSbvox6+VQsMJLCZrrzkgXD3JDPUhtC9L9IkJZvYu4sXfdxQa3FekAk4qVmPNNClhypOUKSSzLIUACGAzc1RZqQmriK0gJKshfK/idm+vF4DqsBhiwNHApZh0DdXi0lSDrcR5/gfiEyFMzgnugMlhqli+bVu7a1I6nDfEmYApDuWHjsOrhoC8EiJdjAMHxML6WeKnjvGjKlmWkkLWVnM9UpKyQQfCw8qQF+JMb7GEeBcaE1Jz0KbndtfYmLWTiEKdjbeAEEMOnW0Ekykkh7Ut4xX4rGJ7RnBBBFDV6ZQ3rW0D4Vjk5gSaEp6ULesBYBqeBPoYlmpCeepBsCR6teJoxiXAKVkZSzMA7U5lMG8NvQGuygc3lFj6QdUpaUgjOlKu7mMl6C4DZtHet+oEKgHIBs58zUmlh+kBviaR2iS7Z5csu92DC/RIDaaRWKn1AbW77DRv8AMH44hRWFElOWWlw7AJdeVROrn2AiplzC6gTp7v7X9oDr/hwypU8tkByEuKqIShSQSTUs+tamLnGyZOJSUzihaAoKCEqzMbAjKXGo1qS20ed4fFmXN7sx/uuhKsxUhSkqYmvdU26pbGgL3q/4hSyFlWFWEylpk5iAxUSQ41LADMVNlzswdyHW8MwMtC15EFBmTDMWO+StbPMNMpUSzXAYUhf46wS8RhJ0mUjt1EMEElIzCu6TlcCubpCPw7jPtKpiZUso7CaqUvMpSXUi5ASHy7FkmsdJ8ScaGCw8zEzkvLRlCggOplKCQwIS7E2cQHnfDPhbES8TwyYrC5ewkETCJhaUrNPUkN2hzJPaJrzUJrSPSOJYaZMlrSEpGZCg+c6jZ939Y43h38ZsFipsuShE/tJqky0ZpYykqLJc56B9W3pHemVyKzPSpyllFvBg9qwHgp/9nnGf/fw+mq/+mMj0X/41cLTy9vMpT/sph/8AJG4B7Acdl9pMWjPlm9kpIKACCQpJDEi4QD6+WfD/AByTKSoOXUsACtcqJaHTU0cEhhru8cEJS0FKkKUMgGVzWhNBYMCYnJxUxLAJdlPUVzU5n6MnyEB2HGvjSTLmhGIKULQxQKqKxcqSUg5O6aEvclqRf/DXEgqW4dROUWNmTZwCQ5v1jyfEYFc+YmZMQFZQUgd0M5JdiNVKJqL6Re8F45OkoShicjVIGin0Abm0F/aA9Rm41n5CQNg9dvWkcPiPj/CSldj9oShaFFICpc/MOZkpPISa8lwXHUGAH4nn2JsXa9HByvQgMNPOORX8NIVPM4g5zM7SpOXNnMyxo2bSvnAei8JxIOJmIC0nIo5khJA5lTAbavJSaki9HaC8aldtiZSUkAFE6WpVWSysJMUodcqCAdynYxw/DsTiZWJM2WqWEKVnUhQLGjEobuUKg5Bvbe0RxyaJnaDIpbzWeics0S3Sz5mBlJPWA7PiEtCZTJ5Qklmo3Ib02N4+XcHiu0yAhsqUJDqJtZnNL2tR49wxXxDiyhQeXmXmJbNlGYMGClEn10jzzD/AbMc6aJF2flIcXuwApSAoFyXCEhwVClAzOspJ/wBQFX+cPiQGQlQKCJSMziwVztdy4yBqDe0XM/4YJFGZmqzd5Rfq+aI4zgsxb8wJUpKi7uyaB+tH8oCr7RCS6BzKVzFTMxbLlFOr3owHWBxjZiVDMS2YpIYXIJJ+bgP4w5/7tLW4BDhh5B+nQVO0AxPwzNsnMo6r5qVrb9rm0BSGQvYkE8pOrdR3jowD+MW/CsMUpZV8ymDFwDWoYEF30OkNyPh5QLlRBfKLihHPq4BqCxFHi4wvDspzJIOVKUAhKahIOgS2t2zG5MBvhnBzNQVBeViRcGwetQx6RSYo85CncOxNiGozk6MfOOiVj8QovMZRs5rQAsCWv9aU39gUogskEGrh61FHA0PtAc5LnplIQvtXKlLSuVlIypDZVZyWU72FvKrycfMSklIVfQPvW1B4x0UqRKBAmyZUwAWUn1ra+rRZqx2HRlAw6UAqBIROmIBIsRkasBySMGvt08i2dDBVTUuHAF6W0fSLv4YCEAhaXUcqQp3KS4DgBk1e7Xi9TLwcxu1wiphIHOuYuaXY90zCVCq1GhFS7Oxitxiky5gKUKSgNlzZiS3VV/Xq8AhOnKSEsC68pL3cM+twwFzfpB5U4FQo3eoom5dns7Wp1tAp+DUpOdILDx+v8QDDYZYLkFz43b68WgO04Nhpc1A7RJKiGDKXlSlL5Uh1GwSaPd7WizHw/JV2ZSiYoLKsxCiyU5VKSo+JCR4qjips6anLTmY21o29bxPE8dxT5RmYAg82W4qzH3u9oAvFJSUTGJZJSoXdwlcwpqEsO6Cx7wGpLmq4wmQmYhUkldgpyCAUqJUobpKWaru48H+NTVhaACe07NCgQdCSxqD51uLann5uEU5zFil2Dg7sA235iAup01E0oAQp0oXnUUpVmSErCUnM6cpVNNFFjmNNI0jHYl1dkjCKSiif6QQCC7ZyVByVKTUMkc5A2r8HhlGaZoQlQS9FF6rTdzdXMDtQjSOpGIUoFIlSszd4hlVYFJrUeoLDWALwjiOOUy0ysGhK8rcqgSm+iiATmFxRjeDfFWExGOwy8GFys85EtdVgJQ0yWrKwRmUli2a9qB4WwiZyMYcRMmLMin/y4Key7oSFUpQupt46VXGpIUFCQH1ICMwOnWA8u4B/BfFYfESJ6lyliXNlrypz1CVOWJSBq/8AiPVP5nNWVJGHnJqUZlAZaUzXDpre7A2iixU7ETMamcifMl4dID4VhlXQuSp6OTYU5esWsnjLKBXKDDNahqzas1Dc6+cBw0z+FiUkg47Fg7dqkN0bJGR3iviCQD/9OP8A+Q8bmMgPMpZKgHc2IBfzNKCDlSUkCgJ29z6/OK9c0syQSNXcn/HUmNSAoqzFLHcmo8NoCzmY8JOWwDvpb0eASuKJYl0gDrXz30haZwszAf6hzG5LEdOu/rEVcIlsAtRPUMHL26B9IB3D8SBcNQvXelfP9oOeJkpdJLluapAAZ7/Xi9FpHCkS0hgsvTYfXX9IaZADlVLWezVc9a+UAqvFzA7jKxd31Ljc+PrE8OF5y4SEMGuQX2H3j0fSCJluXFXINGqBZ2r4PvGTQXcuDUBg9yw8Lj0eAYnSV1IUNiTSu12AjZw6FJH9RNO8bg1qA8QSUkAEP1NSfdhVVvnCeIxJS6RStKWFCxuLV8oCxlhKAeaYaWKwkEC7Np4+8DwwBBypSCC55s27HrGYDBP/AHbqUQBre9hD4wctCDmVS/KaUpSga8AJKUEPlAJawLqJL6PSkDWFvyFYtfKEi75rGsV2L+LJUkDKlzU3If8A21rA8H8WzFk8q0gNZK1Biz1AIo++msBcnCE0mLB1ZmdvH9IWxJQhP3S1WetLs97abQpi1Fcx0pUVXfNLtayjdi13DxnDeEAcxQPFcwWIowCS3iWtATGOTfIA4B72vUPQs0NyMyj+FJAcMSX6MCGq1d4YlYZcs8oSdAArTqcjlq+sbxONXUEppUABS7X2F/CAXWEymqcxqEmobcgB9PWG8Hw0EFSkBSiakga7AiggOEw+Yh1S1qBqGFOnK7FrhzfpFn9nIqyL1AF9LN4+kBDEpYDmKA4FCw2poOlNIgrDFw4Km1AU5HUAgEU0L3tDKgQGZLavmPtlaFZqhVyAD1dv+4/1SAQWudJLoSlaHcpDhtQzvRtK21hnDcekTQ2XKoDumr+Gh8ongeKAqKHoKC4IIFQoFI2oaaQHiPCpaxmUFB7LSuniWU3m0A6sqmaBIYgOasaWGoiu+wzJaTSjNcVeg1/WEZcifKH9NXapenOcwBqQFVZx84d4XxhKVFMwZVfhUkJYDRJsfbWgeAL8XYGZ2skJXnDEKfLy5WYUoTlLOdzvFPM4BNygAcorcUf36+UdJKWmYFKBCQVVGrbHT6vDmFluCy7a6W0bxHpAcjgsBOSA/KBVwCobaDw9totVLmZCFhKkl3q19WvtUe0XasOaZje25PlrEcRh0gcxewe/UAVtAVC8OTlCkkAVrmamtDv7wxh1AEsVPQEZjSgYEGGJ+ISGSlz8mf8Af2iK0uC4ZLGnl+nzgJIxi8xLmgc2sNHJ3rT5QqrFqWSCCwFQ5AIavlG/suUuA3LYVBY7s59hA5ubRSQdnL1YageMBNHEUpDAppu/nrvGoopsoBRDgMSO9tGQAVTUAZQrR7B93fS4r/mF5CUK0GUbqfoxD31r5bwSVOVkZTpcaEONstPA/wCqBK7RVzyuzKYCnge75NWAaXi8hSEv/ddgzMHpU6ecKTMVMzFVcrXLUsXzOT1Brb1lKlpJDqSanlS9DQBnAAFrQ3PkoykKOmoRtrmLm/8AiAFKJNSFHQqKXNRQM9dA7G8FxGFMwsQqxYMNr2brATjVSqAK2Fh4XFFP1ataxI48kZlKUQ34g+jWqL6j9IBwS1SiBldIOhA0o7DrQRZSMTmQygE+7g7N9HaKWWdVKIY6E1TShLNrb9HjeKC1glLks4DsP1bwHtAPTMTLdQGQAODmBq+ng14QxvxBKFsi1aAoIYeBoaiEUcNWgKKlAOU8prQBiG2BFz+ULowCFE55ajv3spbXmI2vb1gLaX8YSx3zLSWqAoA/7TQV6wOd8RBZABSCACRdn1Afx0+RZJYRLUBLklJpRC0gm78qC9cx5iQWra1ujDDJWUmr5n7MPbvECnm9ICn4jPwqXXMWiYo0ADJIPg7+j1gGE4ylI7hVXlqUBJahYXG+5jsMFw5KByy0y1GispGnUAFn8LwdRyB1EBIuB86VPvAc9w7FYiaXQiWhPgC73DgbOejVrD61zGCBODuAcqXZxYBKwBQ/VoaoskdmSWFctB0s9ej0gsvDrLNyCrhJAH/hkfL8oBOZPEqqlTLNUKA2Y8tW2eK+Vg+3UJhVNyXAzBifIApDj+7rBsaspWRMyhIOVCBkUoqNnIUwcA0p1AqSzw0TVl1ukBgE5UCtRQhSnoDtcwDmElBCQBMbUalkmxKqm+tdYdXiUul1pGaiXyhyK0BIJto/tAZaVguyrakeZoR0u/6nVMNSRQBxs+5aAkMQCC0xB0t6/eitn45UtdFJqaABqF3rmJJBA/N6tZiYC2p8YRxcoFRdLuwLEB2qx309ToYDMLjVrZlOLPzBy2mlG9OtmMNxFzlOX7wcKqcpGagrqPURpGGlluRL7MnSgqIWlqlylEA9m/MpIUCEklsxDUBoDQMa7wBZ2DVdCgE6p5SS3Uh/eKPi0xBLFQ2KVBCtdADQxfYjGchWhWZhUOG9QaHXroIXxfDpWJQ5YkiigBmGtymhAehgOX/mpld2aDrlyqZ9nuH+Qizw3xUMnKSFDTU+Zb6PlCGI+FpiDQul9Bp0KgzxXzeCTM1CkNdwpOlfu+5gO+kcRCggLoQGNq0IrtR/WH+1SO7U6voQG/z4x5dhZs2SSpyaWfMPJqesXOB+JQojMFJJZ2dQJ0pQAda7QHVzMQk5m0A8a7eQ/wARirWPR28drxVS+KqQCSACpqmh1YkaOGp1i5+2pNjpQ9DY+DD1EAjiFEqIO93rQgN4XFxpGl4Z1VU5NAM1BXmJ6s9OsMqlApKjcEsBfW71uRToIHJNyxYABvOw10d6QAU8GG6vf8zGQM4JJJbtLm3j4xkBz0/iwYJSUjoSkl9OUEuzRqSCRVbGm1G0Oh8X8oo5MlKrtQBz2mU7vQNWlX9HMPTl8pS4VlYsGfQuK5frSAsZcpieaWNacyi7UYAh+g0OkWAShKQVMVPQlQrrqa2bX5RzvD1dkhWVJdWW5B5QFCoetzTcjahMVjBNIAKkJu6V5BZzmST3NhW2rgwEcVjhMVlCy+4IL2cuwYW6vtDfDUZs2cEhu8aUcUPM7kvtZorpEhKcye1K6G6Q+9+lQb2O8O4PFpluyizB6M9XJqKnYDeAtJs7KCTQX1tR2B39nhRfHQkAMWZ9wWe9bhxeEMZxntEqcZhTQsK2caBtGNIrZM3tSBmUli3KgAVuOYkMTTYO28BbcR4rQpAALpckOKAvqGDVBf0hGRMllNAgmzusD/SCureG0XGC4blYPYfhT0qzU/NvCLKXggBR/Mm5OtvaAoZBlk5Sha60ooJY75CQ7+dNItFYwCWtSQhKgMvfUVd2jpJeLREgAEk0Dku7DdtGiKu0Uf6Zyg1CrBtwDVRr0tesAhguJzZqTlRlLsDMLitDypVmJBehN/CLBEtSBlcKUbmxLWsXAajPtaIpSlKQVTCpmYlwCbCj5ddm1LQjj8emXmUUulAqBLspTG/dAVSp10rULAYhTZjyAB1DMosC7MCKW62NBCmD4/KKgJkslfePOCBldrOxBYagFV6Fuex05SuVSCHsCTlGvea7G+lfK0wOBCJKVZgRQsBMylizjKDnNdam1ACwP42d2ygqXLoSokiYosZnfVzAJNK0DnNDP2aaGdQFgGAa39tQ3i0ZJUvNVCjUEqJo7NQAFhfzPoWUpZVmypYWD6b+N/WjwE14eaoAhaRqwSqtKa0q2v5wXDiblS5Q7c2Z7izZXAPmfEwbtDsNhV3/AO74RGcpRsKJIJqCXY0YkCygfTZiApiJxt2R2PMCN/ukHwbTWIokznc9kQzFjMBej1ytX/h2hhWLa96UILl7MGq5OkRmzVBgEKU/UAa2cgX0/WAjh0TUuCJZD0ZSgdaF0H1f9SZWejBO5BJY6/h3pUMQYGiZMc8iQNHXUVqCyTpbxrvDJbb5fWsByuMwhw5mKQhgkuhcp0q7MjMMyU0OVJIOb8J1vnBuPqVM51IS4FW7xJpSuU6PR9atHRLwpKiXLKAGRTFNHdqPVz0BAIG6GK4JLm17qmKXSkPvVnqAzKd7eEBbBBIFW2ZvN6Mb7Qri5BDkGmrsWPjo0EkGlh4s3nQt/mwiU0Vtoa1B+cBRqwcxJKgvOHBKSlBD6hJDkNV6Dx2UVJlzEkzEpSW+8kj3JAfw2i5+xSypRCEpUfvJASS9KtfxI9YVxPCywBRnAeoKUqYu9yyvBoCsT8OmWc0uYBqElND0qW+jBUYlmQQUmjVBJqd9ADrvApScgIUleQPSYlJytsykhuoD0bwdkTkKShISFJPde1KEgklqts1oByTOWNPwqSTZ7EOS7t00eN8P4sQHVysplVJpmI9PW+0U5WZcyijLJA5c6VJszBwHFGoPm0MKBVVUsUc5k1d7gkvToAWgL+WCoPy+ZGlIyOfMsGrP4TEpHkCpxGQHCIwqikBwKITcUCRc0cNWpsALQPEYtFE8yimoa5NT0YeOrXNYdVyhwO7sWFrVckVsKk+kM0SkDKA6UmgGUBQTTd3OtX6VgASkqCcynQHUQkguM2g5uUfRvFjKMurhDsanLeKqXKQ9lKFTR1eB7zJFLADztDyZaHHKAKsBmalakXqaCnzICGKxst8icpUpmAI1Nf8AGxhYcKmLVmmLKQKUQ7WLHNYtplJHi8WACUl0AZialqEEdagOLBn9IblzRlcMSLKAoN2OgpAAwvAkhTZVlLVJ5aUoxUA5Y6RZfymQ4UZZDa51BhtRYF/lCasRRkrJVskl667tevSxaHJJJVRJt95yddN+rfkIBqSpTgJSrKxqV6+aiSGB0N4NicQUhyCWowWBt/cBTe9YRUBehL2oQCqwUagCooffSK5glrSlkm7gKDJL0JejkgsS1lMIBhOKEx0sQAzkqWKM4ys4Jt3mFSWMMTuJ5iQkFxQuBr0ApvfSrXigxePAtUBwvNyqcVTmYB+UgsKVq9oHhZkycD2aVBHhQ/iDiw6BjUXBgOhlrSsKuyBlCgxNUly4ASkkKI8zFNj8YmU8xKudTli6nK7KSKBgwJDEs5YABxY/FJFFZGQSGQNR91q2FyTR2DuTCk+fNWVHmcFyklTjWyACQzcrlvAUCxwjKUgKzzCOYqEtWtTmKmDO9W6C1bpMtIWhQApmAI7tQGZmc6vUMKVIitwXD5ktLqmMwqkDlq13Lm3lD6ZTKzZ0uxZOUa+YJJZn2LalwsVTTV3Y0oNdBrT93g0twKmn1elbiFpQJZySQC+gc1oAHe+zud4MVWfxa1nr6eHtAHTM26fR9I2Fa/r47dfP5BOKDln/AC+XXxrpAhiGJZOaqmbXoaf4cUgDzplGFRQFtS9hRzf2MEpYAOGd6GxYbxVK4hmcXmBWU5ClSglxVh3dbj7tjaD4ecogUKlMHrqASApzTwIJZ4CzSsdPr6pG+1AO20InEqaqSLjSrasCTuflvCc/jYAVRTpIuhb705WV5PUdYC6zXZ/b626QOakjmD1uNKe5bx1tFfK47LVlKlVJFmctcEDmS1yD0YmCji0sak1YFlDyqK+P7QDPagh0l/TT/B941KxYJYun/ip7bekCROIOViUaGpINXHKTQML7tpEpc0EVJdiWPtRho2ggJTQlVX8wa3r4gmFVY5KRVaHFQMwS9atVnDt4jQQQYjOaHKKvoSDan3a7QROEQKJSkNsKuS9XuXfe8BUYqdInrZs7A5igEkbVAoBS9KxSzZCAUkKZ1EgUApcasXB2vHXgA6BwaBvlUH66xogKozk9HejB9YDnpfFKjMxluAFMcrKsSWdLAXs4vD5nEo5Ckvos6MW5hraihDE/BSj3kIcUfLXZ7dW8/GK6bgJaGyIQAyq5dOigaFjYgvuKwAhiAe+UhWo/yoGMilmTpYLFZln8DPl6OAXHnGQCMzGij8qQ47wHNVmBLgBQa7aOzQFc5KqMHIdyzMA1iK2qffWKjHcSnFkpoMz3bM9NxmFCHr+heEBaJhmCWFKZaWXdK3yhSAxIUlTe9dQBVqWDYkF6NQOAaMbtod4cl50JzctSA6mDM4Z8zt163DxpWAnqLsp1KBUpd1OGYJBKleNTTd4MjBqAJKSVJ2NHDZc1HUPBut2ABw+NKsxPMz1Yga0Bc5mcB2ubRay0gkZiwsaKCqM2rkUNR0FIFjMNMmk5TLl1BCcwCQGoAGIy3ozF94bwkmYk0VKKlEkVWSE3JJ2fQD9gbRh0h2dJJq2YF+jOp/Q9IJWpdwKnmDkM9aFtNWvSMlqYNMISCSCCtncswVRIBuACTUOxoRY/HJQnlysWAyVYi/K7M3uKtARxEnNmAX2bEpUDzOzDMrUUsegLxV9vQpBWpjYUDUAZLhk+FGbrFivMvKljlpVRKSQQ6n2JFKh9KGEsbLQCoZUsNeoIZjRxdqamzwEpODl0zoe5qp0pYEZgA2dQNiNVCkWOIxnYy8oJDKCS5QCU1JAKB3rmhemkUWJmsFJdJqm4JAYPv4UbToIXlzXISSEVJ5RVktYBJJZxa+msAVE1KpqVzMuXMkCUAQAD/aHIL3BBKixNC0XkjizU7RGVRLKJ1BzFK3JroAL12AislSAVKTlLgZgozFGpzOo9mwdiAElr6uTFpKwuYBOUFKVB81H5TZzbMRZhQhyxcGpaypOYoZw4ypfwIelakXI23zCcPK5hUpXKH5QALfiOUKcPQghqdY2cVUOg5lkszZWr953Pp97q4fw1VOGIAdzd3baovUnXzANJwqR3XDbKWwqG1/TeMVL0BNhqotrvb9o2ZjPe1QGNthvTVvnAvtRAJs+jgG9vB2DvoaUgFJk2cmcJYQiozZi6jlBpRxXMwamuzQ4jBZgc6lknLy90DM7sBs7Pv6QqnEGW5UCXLlV1G92cBnYAMwIe7lhPEAQCCoWFUi6rOKX6H7prAGwkkMAzKzKy3FnGhZ8rVqW1rDsuWkAUbajt+pPzhDBr5UgEUyvzFQs5AYdbClQa2hgijOoN4P8AK9xTpAFSxYga7e/k/lC2MWlKHIZi9QfMlvy9IOE3dy1i9G0v+W5iSb2Lv7+dtKdYAQWSCMjUqWANvusfGhbyhcJUFMyRqlnSqvdS6kh/H+21zDUpkjoNLBrmuzkn2ivx+JzTCETqoSBlyg5sxomqSXIScug1cGAtKNV1UclubxoHcF/2hbDqplOUlP4gAVBqF2uQ2lWLUaIYcqJ5aOnNzJUwJHduzi5qRW1o3NSpxypd7hRqanLzBv8ASdqAsYA+dIJFiSKA0Jq/ncMRoNomuWQSXLbEe4p4RXZg2ctTvBjkcUsXtuQPKjSOPlpcnlLAkvlB2NSKCu9+rQDExHK4NRXx0r49OnnMTSQNPF/z/T9ISGLYkhQUNAVJBpQVsH3P5NC/D+KqXNWjIAE8ruTzDQ5XH4rtbygLMlg9NL1vFbi8WMzomJHdzEcwapqAdWYa8z2BbWIBWClS0uFENlUAQ/KSVV9GFKGGcMlaQATUUoXDA07wceB94CKCVDMCCDUFIDN0d4yAKwSSSTKkKJJ5lyUFR8SL7PG4Dy2bj1M9moHLm7hyzGpGnleNDFKDkPmq9gcqSixBo5uGbx0yMgOvw6JaAkKc0ygkklTuS5FnYlgGpUmkPBDDvFgwq7Vpb/UdtKxkZALGcVKdOUseYlz5Bw4qL18IdRhksUskElzR6u1y3WjNoNIyMgIzwlIChlTlfKyRRxWrddtfKEsdisyXS6xVSlOwIDKSSkm4ajPSjGjZGQFdicCocxLgFIuXSVk5a5tSjT8NTaNCcpIzKVzV3IzKI6eHn0tkZABm4ogO/KQ5erpdnO7KDVBJbSF8ikKPK+YlyVHNUvuGHQHe9oyMgLyRikBCwlv6aO0VoACUS37hcgzUinSt2cw/DJiUpmrXn7RSmPL30pdQUFCnKQtxdxVxGRkAaRxhBUZd2OgOjkd43p7CHkS0B35X1CUjfQJO3zjIyAOmrstykFgrNVtSQbOf23NNnMOdBdylwQahhlYtoW2jIyAqsRxVJLIDF0spQBDEioArTM906d5iIdw2DKFsQMrAtQkqdgaACmRqja7AjIyAOVy8wYkOQNRVm6gE9OvmwmcfxEO2vn7Pt6xkZACRi0gqGeqDUEW1cFKRcAlqs/SCpnuM1cqu6fHo5ZyQPMxkZALzZh5gcznMoAM5pfMTQlx4PS0MyUJ8gnlFbXJuQ53YeEZGQEBNUpTS8rOal2uQlg782U60yl3cEE7E5FJBSScwcg3U5rUlubf9RkZAVqJaUqCmT2bBFAaEgqCme5F23Jd6F6XhUAOHIvlclLaDKqlKRkZAKTuFyW5UBJIujkLOLFLdLj5mF5HCTLzGUtWZTll5SDVT1AcG5BYjmLgkuMjIBdfGCicBMSpgkcwy1UBUgBVnV57CsW4xCVWL2pXWwtTaNxkAaUoEBwfr/UIyMjID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RUWGBgYGBgYGBgaGhwbGBwaHRgaGh0aHCYfHBsjGhcaIC8gJCcpLCwsFyAxNTAqNSYrLCkBCQoKDgwNDgwODSkYEhgpKSkpKSkpKSkpKSkpKSkpKSkpKSkpKSkpKSkpKSkpKSkpKSkpKSkpKSkpKSkpKSkpKf/AABEIALcBEwMBIgACEQEDEQH/xAAcAAACAgMBAQAAAAAAAAAAAAADBAIFAAEGBwj/xABIEAABAgQEAwYDBgUCAwUJAAABAhEAAyExBBJBUQUiYRMycYGRoQax8BRCUsHR4QcVI2LxgpJystIzorPC4ggWFyQ0U2OTo//EABQBAQAAAAAAAAAAAAAAAAAAAAD/xAAUEQEAAAAAAAAAAAAAAAAAAAAA/9oADAMBAAIRAxEAPwDxsJiYTEwmJBEBAJiYTEgmJhMBiTE0mNBMSAgNgRjRJIjeWAhliQTEwmNhMBECJDwiYTBZcsQA0BOriCfZvp4ZkYEG59IYXgU6KPmP0gEkYQHQwSXgDsfUfnDJ4edFD1b84IjBK6Hzf8oAf8pOmX1H5RE8KVsPIv8AnFxhsAD3mh+Rw1u6UecByowAdisDy/eJjhWx9vpo7D+Wv3gj68aQxIwWUsJZZu8JiGfbIUP55mgOOl8DJ19BGpnBFD947dWCQbpUD0b5csZ/LnDBaAToUkH0WMp8iYDhlcHWA9G8YnK4GtQcFP8Aujrf5OoFyZfiJP8A0094J9hAuZfnJL+uaA5UfDUzdPqIPK4UtOoMdPMwaGDM/QEfM0iUnhQPezDxI/IQFGvhc3KGHo3+YW/lMwnmBbqDHdysDlAFDTU1Yhx7GMMjRk+sB59O4Ks2CfX6MOSfhOYACSn1/WO1ODBuGivxuBmJ7rHrrAc+vh6JfeVXoKepitxc5Nkt51+VIt8fhgarVX/iPyjn5khicpeA12nh9eEYGNo0lahGFRMBPsh9PGQLs/GMgOWCImERMJiQTAQyxLLEwiJBMBAJiQTEwmJBEBAJiQTEwmJhEAMIjYTBQiJCXADSmCoAjYREskAVM0QROJgAREkhoAly4LweUDsYCFGDoxJEAynz82/SDygrRXkIXRjvH2huVxBDbeQgHcOVa/p8zD+GSr8ZbwDfXlFWnEI0I/2/4hiViPqggL2Wg7v5fu0NykkWfytFNJxY1hyVjB+JvX8oC3QtWqXHhBU4gbKHqfn+sVkrEE/fT5ufk3vDiMQNVCAZZJ0fwFfeNiQil/bSIIAIooGMWSzFjt08x9fKAn2aBdO1fIVq1I1mToIDjJRzU/Cj/lDjxBeA8wv6wDJSIVxa2GheN/bWuQfOAr4oKgpJ8j+kBy3HOayW8x+kUXYmOx4hiEqBSEe2vWkUy8GXtAVAkRISItRhRtETh+kBXdh0jIdMgxuA4cJiQRBlywEZtr/kB9axORhZpUR9kxEwA3lDMR0ICFpeoo+sAuERMIiwVw5IAKlTJWZ27eRNlgtfKtOdJANHp5QQ8HXUoHaAXMsiY2pfIS1N28oCuTLiQRFjhZshKQcqpirlk5wOiQkka3Lks9GYSVwSem+HxH/6Jx98lYCvTLiQRFiODzgHMieA7OZM0JG7kpYecBVh1BRSUqcB6AkNXmBD8tL2gFxLiaZcEksoOK+FfoQbsoAapAIcAsafR/KIiXDctGlXNq/XpE0s5cDpcPSxoW8YBIS4McIQHaG0oat6aGnsa+XrEezeAVEqJCVDQkxISoBUSomJUMiTExJgFkpMES41PrDAkxMSIAacQtrmDYfFqBiacLBBh20gHZHFxqD84ssPj0k0GZvGntFD2XSD4eeU7+DhvcGA6+XODWPpBEqfceRikw/Fw1VBPkf2iX84TqSfAD84C7XLSAkf2p+UDX5erwljOLpSUXLy5ZuBQiml4COMA6gf6v8A0wDMzwHpAJgOgH5fOMTxJP40+p/SJfbk/iSfT84BVeEJ0HlGk8MBLEK/3D8nhpU8GxSPMQEkbo8zACmcGGjP1UXfwaIHgoA0fqSR7CGEKA1S3Qt8oIJg0FOiv3gK3+QH8Xt+8bh/P0P+79o3AeefDuCEycmWQJiVllJY5srF1PQgNsoaE0v2nxjgVYXDlMla5SBOlhpKlIBcKLnKQy2AchrMXjlfh9RRPlFCglRXkSVKYc3KQtrJLmpfSkdRxrA47GJCMko5VdoVImApYBaUA0BJGY6AP6gOd+D5+KXjpChisSZYxKM6VTllJSEpUrMDMLu5Go0j2Pjfw9hMQf60iXNLZcxSM3UZwyh5GPN/hb4JnScTKnKVKWmTMKpiUuFJWwCk81tDXrvHrElAJuSxJYH6rAeWcS/hVMzzVYPPhuZpZTPIHZBKOVYHO/aZy+Y0UA1BHqKZgPNzJ2qRd2DuQTT3huYj2+vlAJ5Alk95hZxW4/KA8/4PwHFoxc2bMmKUhU0TEjtVqyy800hIBLWIGUU5G2dP+JRTIX9t7IqmpCRl7VUspu6kGWQXOYJOhDlriO04fiSibMfuhJYnoqj60C/GkAHCJGKWtOIlpnBBlpQVO7qzhRDEXABe9TAeTzZGGl4/sRhMqc0oqmfacSD/AFlJzUcjMMyixIBCfAQDhE5GISs50pUHUH7pGYu+oZJzE1oDSiiPapf8P8EpSJvYgLTlKFZl0UAMqmzNRresfOnBZolKmpexSKKCS4cGhIO5YUDXgOnmYYihDCwIsptUmoV5H5RiZT2qHYGrUAcDR9D4aPHL8M43MlKUkhwlBUqjpJSAWZQZxbMGLChoDHUYPEmZIStnlDmy1ISpRKWUS5Cix7wqEuCwaAIJZJ1c+P08EMkDr9WiIU4zUahoaEM+gZjSp3jSJ76O9etb6V8oDaUv4QQSYlkoOtXPj+8OSUPAKCRExJh0SIkmRAJCTBEy4bEiJCRALBEZ2cNiTEhJgFFSK+LxrsotZKCTVZGz1EFVIUok5klrE1f2LQFJ2UZ2cWa8Ceh8CPlAlSG0gN8YqqWf/wAEn2BH5QgJcXPF5IeWNpMr/lf84QMsD63+veAAiUT/AJgwwO60DzgmFlCYsS0cyzZIvS5bYX97OQzjODTJCc89cqWjcif5BzJZzWkAD7EwfOny/eBKlv8Ae9hDuF4QqaFdjMkTFIUUKSFzBlUnvpUrsiMyXDhoHjeGzJKQqb2EtB++qepIbUuqQBrqRAJGUN39I0EQ1LSg5R22GzTEhUtPbglYfLycvMHBDpdylvBo8GnCpTKA1JnME+JKABSvnAV4eMiuT8U4Zv8AtZQ8ZqH9nHvGQDPFPgWdNcCfKSlOW8hS1tmFCyqhzmoGZTbuGf8AFy+EggiWtKmRklDJlmSgsLW+VjmUEqYirA7mPQ5B5lEAulaSoFJYJUhBqLUQSfENpHmf8VOHy/s6FISxedVXeJQtQazqoDU6ZdIDpuHfHoXjfs8xPNVZWHyISZHbKCqtoUFy9BRwSe7wM8A5ASKijkgUAcbA9C148q+HZT/EU0u2RKkEOWdGHQkGzM4VU7R6rw0OSQw0DOwBL+rN4UgOb4x/E1OHxpwuQlWeSkKGVnnkZXdb0evqI6jEy1ZDzMSQHDsCr5JqelusRx/C0MpWUFTEg1cnRyNdPSNYXEcrzJjOhywoKbFSjYEMfwmA4Dg/x59oxyZSEZVLE/vlJA7IOvuKzMoJUkUcPq0IfGXGVYXGnLn5+wIKOyLLzKQXC5SqjswWr6GO94dw9Amq7NIDFRQwbKykCn9uUB21ezsPPP4r4ScvHIyS1qH9FwhJKSEBaphtRu0ludMya1EBafDfHZ2KxKpUufNCZaVKPLhSQErMupEoB35nagbW3jysdk51BKlrJYIsCWJcCn3qJDaWtHqH8LeGTZfEMSZmHmJlGWsBSklKVf1M7OpQChWgDvrrHmXFcKkYfDFKQFFyoVqFJlZSRYOyg4uYBmXjM4IUMqSlxQtVAd9zzbPXwh9CDlCRc8jFRBLJlEN1oSHpqTrFMH5b9zyOlT1Yj1tSLyTxHKM6eXMnlygAkMSbvox6+VQsMJLCZrrzkgXD3JDPUhtC9L9IkJZvYu4sXfdxQa3FekAk4qVmPNNClhypOUKSSzLIUACGAzc1RZqQmriK0gJKshfK/idm+vF4DqsBhiwNHApZh0DdXi0lSDrcR5/gfiEyFMzgnugMlhqli+bVu7a1I6nDfEmYApDuWHjsOrhoC8EiJdjAMHxML6WeKnjvGjKlmWkkLWVnM9UpKyQQfCw8qQF+JMb7GEeBcaE1Jz0KbndtfYmLWTiEKdjbeAEEMOnW0Ekykkh7Ut4xX4rGJ7RnBBBFDV6ZQ3rW0D4Vjk5gSaEp6ULesBYBqeBPoYlmpCeepBsCR6teJoxiXAKVkZSzMA7U5lMG8NvQGuygc3lFj6QdUpaUgjOlKu7mMl6C4DZtHet+oEKgHIBs58zUmlh+kBviaR2iS7Z5csu92DC/RIDaaRWKn1AbW77DRv8AMH44hRWFElOWWlw7AJdeVROrn2AiplzC6gTp7v7X9oDr/hwypU8tkByEuKqIShSQSTUs+tamLnGyZOJSUzihaAoKCEqzMbAjKXGo1qS20ed4fFmXN7sx/uuhKsxUhSkqYmvdU26pbGgL3q/4hSyFlWFWEylpk5iAxUSQ41LADMVNlzswdyHW8MwMtC15EFBmTDMWO+StbPMNMpUSzXAYUhf46wS8RhJ0mUjt1EMEElIzCu6TlcCubpCPw7jPtKpiZUso7CaqUvMpSXUi5ASHy7FkmsdJ8ScaGCw8zEzkvLRlCggOplKCQwIS7E2cQHnfDPhbES8TwyYrC5ewkETCJhaUrNPUkN2hzJPaJrzUJrSPSOJYaZMlrSEpGZCg+c6jZ939Y43h38ZsFipsuShE/tJqky0ZpYykqLJc56B9W3pHemVyKzPSpyllFvBg9qwHgp/9nnGf/fw+mq/+mMj0X/41cLTy9vMpT/sph/8AJG4B7Acdl9pMWjPlm9kpIKACCQpJDEi4QD6+WfD/AByTKSoOXUsACtcqJaHTU0cEhhru8cEJS0FKkKUMgGVzWhNBYMCYnJxUxLAJdlPUVzU5n6MnyEB2HGvjSTLmhGIKULQxQKqKxcqSUg5O6aEvclqRf/DXEgqW4dROUWNmTZwCQ5v1jyfEYFc+YmZMQFZQUgd0M5JdiNVKJqL6Re8F45OkoShicjVIGin0Abm0F/aA9Rm41n5CQNg9dvWkcPiPj/CSldj9oShaFFICpc/MOZkpPISa8lwXHUGAH4nn2JsXa9HByvQgMNPOORX8NIVPM4g5zM7SpOXNnMyxo2bSvnAei8JxIOJmIC0nIo5khJA5lTAbavJSaki9HaC8aldtiZSUkAFE6WpVWSysJMUodcqCAdynYxw/DsTiZWJM2WqWEKVnUhQLGjEobuUKg5Bvbe0RxyaJnaDIpbzWeics0S3Sz5mBlJPWA7PiEtCZTJ5Qklmo3Ib02N4+XcHiu0yAhsqUJDqJtZnNL2tR49wxXxDiyhQeXmXmJbNlGYMGClEn10jzzD/AbMc6aJF2flIcXuwApSAoFyXCEhwVClAzOspJ/wBQFX+cPiQGQlQKCJSMziwVztdy4yBqDe0XM/4YJFGZmqzd5Rfq+aI4zgsxb8wJUpKi7uyaB+tH8oCr7RCS6BzKVzFTMxbLlFOr3owHWBxjZiVDMS2YpIYXIJJ+bgP4w5/7tLW4BDhh5B+nQVO0AxPwzNsnMo6r5qVrb9rm0BSGQvYkE8pOrdR3jowD+MW/CsMUpZV8ymDFwDWoYEF30OkNyPh5QLlRBfKLihHPq4BqCxFHi4wvDspzJIOVKUAhKahIOgS2t2zG5MBvhnBzNQVBeViRcGwetQx6RSYo85CncOxNiGozk6MfOOiVj8QovMZRs5rQAsCWv9aU39gUogskEGrh61FHA0PtAc5LnplIQvtXKlLSuVlIypDZVZyWU72FvKrycfMSklIVfQPvW1B4x0UqRKBAmyZUwAWUn1ra+rRZqx2HRlAw6UAqBIROmIBIsRkasBySMGvt08i2dDBVTUuHAF6W0fSLv4YCEAhaXUcqQp3KS4DgBk1e7Xi9TLwcxu1wiphIHOuYuaXY90zCVCq1GhFS7Oxitxiky5gKUKSgNlzZiS3VV/Xq8AhOnKSEsC68pL3cM+twwFzfpB5U4FQo3eoom5dns7Wp1tAp+DUpOdILDx+v8QDDYZYLkFz43b68WgO04Nhpc1A7RJKiGDKXlSlL5Uh1GwSaPd7WizHw/JV2ZSiYoLKsxCiyU5VKSo+JCR4qjips6anLTmY21o29bxPE8dxT5RmYAg82W4qzH3u9oAvFJSUTGJZJSoXdwlcwpqEsO6Cx7wGpLmq4wmQmYhUkldgpyCAUqJUobpKWaru48H+NTVhaACe07NCgQdCSxqD51uLann5uEU5zFil2Dg7sA235iAup01E0oAQp0oXnUUpVmSErCUnM6cpVNNFFjmNNI0jHYl1dkjCKSiif6QQCC7ZyVByVKTUMkc5A2r8HhlGaZoQlQS9FF6rTdzdXMDtQjSOpGIUoFIlSszd4hlVYFJrUeoLDWALwjiOOUy0ysGhK8rcqgSm+iiATmFxRjeDfFWExGOwy8GFys85EtdVgJQ0yWrKwRmUli2a9qB4WwiZyMYcRMmLMin/y4Key7oSFUpQupt46VXGpIUFCQH1ICMwOnWA8u4B/BfFYfESJ6lyliXNlrypz1CVOWJSBq/8AiPVP5nNWVJGHnJqUZlAZaUzXDpre7A2iixU7ETMamcifMl4dID4VhlXQuSp6OTYU5esWsnjLKBXKDDNahqzas1Dc6+cBw0z+FiUkg47Fg7dqkN0bJGR3iviCQD/9OP8A+Q8bmMgPMpZKgHc2IBfzNKCDlSUkCgJ29z6/OK9c0syQSNXcn/HUmNSAoqzFLHcmo8NoCzmY8JOWwDvpb0eASuKJYl0gDrXz30haZwszAf6hzG5LEdOu/rEVcIlsAtRPUMHL26B9IB3D8SBcNQvXelfP9oOeJkpdJLluapAAZ7/Xi9FpHCkS0hgsvTYfXX9IaZADlVLWezVc9a+UAqvFzA7jKxd31Ljc+PrE8OF5y4SEMGuQX2H3j0fSCJluXFXINGqBZ2r4PvGTQXcuDUBg9yw8Lj0eAYnSV1IUNiTSu12AjZw6FJH9RNO8bg1qA8QSUkAEP1NSfdhVVvnCeIxJS6RStKWFCxuLV8oCxlhKAeaYaWKwkEC7Np4+8DwwBBypSCC55s27HrGYDBP/AHbqUQBre9hD4wctCDmVS/KaUpSga8AJKUEPlAJawLqJL6PSkDWFvyFYtfKEi75rGsV2L+LJUkDKlzU3If8A21rA8H8WzFk8q0gNZK1Biz1AIo++msBcnCE0mLB1ZmdvH9IWxJQhP3S1WetLs97abQpi1Fcx0pUVXfNLtayjdi13DxnDeEAcxQPFcwWIowCS3iWtATGOTfIA4B72vUPQs0NyMyj+FJAcMSX6MCGq1d4YlYZcs8oSdAArTqcjlq+sbxONXUEppUABS7X2F/CAXWEymqcxqEmobcgB9PWG8Hw0EFSkBSiakga7AiggOEw+Yh1S1qBqGFOnK7FrhzfpFn9nIqyL1AF9LN4+kBDEpYDmKA4FCw2poOlNIgrDFw4Km1AU5HUAgEU0L3tDKgQGZLavmPtlaFZqhVyAD1dv+4/1SAQWudJLoSlaHcpDhtQzvRtK21hnDcekTQ2XKoDumr+Gh8ongeKAqKHoKC4IIFQoFI2oaaQHiPCpaxmUFB7LSuniWU3m0A6sqmaBIYgOasaWGoiu+wzJaTSjNcVeg1/WEZcifKH9NXapenOcwBqQFVZx84d4XxhKVFMwZVfhUkJYDRJsfbWgeAL8XYGZ2skJXnDEKfLy5WYUoTlLOdzvFPM4BNygAcorcUf36+UdJKWmYFKBCQVVGrbHT6vDmFluCy7a6W0bxHpAcjgsBOSA/KBVwCobaDw9totVLmZCFhKkl3q19WvtUe0XasOaZje25PlrEcRh0gcxewe/UAVtAVC8OTlCkkAVrmamtDv7wxh1AEsVPQEZjSgYEGGJ+ISGSlz8mf8Af2iK0uC4ZLGnl+nzgJIxi8xLmgc2sNHJ3rT5QqrFqWSCCwFQ5AIavlG/suUuA3LYVBY7s59hA5ubRSQdnL1YageMBNHEUpDAppu/nrvGoopsoBRDgMSO9tGQAVTUAZQrR7B93fS4r/mF5CUK0GUbqfoxD31r5bwSVOVkZTpcaEONstPA/wCqBK7RVzyuzKYCnge75NWAaXi8hSEv/ddgzMHpU6ecKTMVMzFVcrXLUsXzOT1Brb1lKlpJDqSanlS9DQBnAAFrQ3PkoykKOmoRtrmLm/8AiAFKJNSFHQqKXNRQM9dA7G8FxGFMwsQqxYMNr2brATjVSqAK2Fh4XFFP1ataxI48kZlKUQ34g+jWqL6j9IBwS1SiBldIOhA0o7DrQRZSMTmQygE+7g7N9HaKWWdVKIY6E1TShLNrb9HjeKC1glLks4DsP1bwHtAPTMTLdQGQAODmBq+ng14QxvxBKFsi1aAoIYeBoaiEUcNWgKKlAOU8prQBiG2BFz+ULowCFE55ajv3spbXmI2vb1gLaX8YSx3zLSWqAoA/7TQV6wOd8RBZABSCACRdn1Afx0+RZJYRLUBLklJpRC0gm78qC9cx5iQWra1ujDDJWUmr5n7MPbvECnm9ICn4jPwqXXMWiYo0ADJIPg7+j1gGE4ylI7hVXlqUBJahYXG+5jsMFw5KByy0y1GispGnUAFn8LwdRyB1EBIuB86VPvAc9w7FYiaXQiWhPgC73DgbOejVrD61zGCBODuAcqXZxYBKwBQ/VoaoskdmSWFctB0s9ej0gsvDrLNyCrhJAH/hkfL8oBOZPEqqlTLNUKA2Y8tW2eK+Vg+3UJhVNyXAzBifIApDj+7rBsaspWRMyhIOVCBkUoqNnIUwcA0p1AqSzw0TVl1ukBgE5UCtRQhSnoDtcwDmElBCQBMbUalkmxKqm+tdYdXiUul1pGaiXyhyK0BIJto/tAZaVguyrakeZoR0u/6nVMNSRQBxs+5aAkMQCC0xB0t6/eitn45UtdFJqaABqF3rmJJBA/N6tZiYC2p8YRxcoFRdLuwLEB2qx309ToYDMLjVrZlOLPzBy2mlG9OtmMNxFzlOX7wcKqcpGagrqPURpGGlluRL7MnSgqIWlqlylEA9m/MpIUCEklsxDUBoDQMa7wBZ2DVdCgE6p5SS3Uh/eKPi0xBLFQ2KVBCtdADQxfYjGchWhWZhUOG9QaHXroIXxfDpWJQ5YkiigBmGtymhAehgOX/mpld2aDrlyqZ9nuH+Qizw3xUMnKSFDTU+Zb6PlCGI+FpiDQul9Bp0KgzxXzeCTM1CkNdwpOlfu+5gO+kcRCggLoQGNq0IrtR/WH+1SO7U6voQG/z4x5dhZs2SSpyaWfMPJqesXOB+JQojMFJJZ2dQJ0pQAda7QHVzMQk5m0A8a7eQ/wARirWPR28drxVS+KqQCSACpqmh1YkaOGp1i5+2pNjpQ9DY+DD1EAjiFEqIO93rQgN4XFxpGl4Z1VU5NAM1BXmJ6s9OsMqlApKjcEsBfW71uRToIHJNyxYABvOw10d6QAU8GG6vf8zGQM4JJJbtLm3j4xkBz0/iwYJSUjoSkl9OUEuzRqSCRVbGm1G0Oh8X8oo5MlKrtQBz2mU7vQNWlX9HMPTl8pS4VlYsGfQuK5frSAsZcpieaWNacyi7UYAh+g0OkWAShKQVMVPQlQrrqa2bX5RzvD1dkhWVJdWW5B5QFCoetzTcjahMVjBNIAKkJu6V5BZzmST3NhW2rgwEcVjhMVlCy+4IL2cuwYW6vtDfDUZs2cEhu8aUcUPM7kvtZorpEhKcye1K6G6Q+9+lQb2O8O4PFpluyizB6M9XJqKnYDeAtJs7KCTQX1tR2B39nhRfHQkAMWZ9wWe9bhxeEMZxntEqcZhTQsK2caBtGNIrZM3tSBmUli3KgAVuOYkMTTYO28BbcR4rQpAALpckOKAvqGDVBf0hGRMllNAgmzusD/SCureG0XGC4blYPYfhT0qzU/NvCLKXggBR/Mm5OtvaAoZBlk5Sha60ooJY75CQ7+dNItFYwCWtSQhKgMvfUVd2jpJeLREgAEk0Dku7DdtGiKu0Uf6Zyg1CrBtwDVRr0tesAhguJzZqTlRlLsDMLitDypVmJBehN/CLBEtSBlcKUbmxLWsXAajPtaIpSlKQVTCpmYlwCbCj5ddm1LQjj8emXmUUulAqBLspTG/dAVSp10rULAYhTZjyAB1DMosC7MCKW62NBCmD4/KKgJkslfePOCBldrOxBYagFV6Fuex05SuVSCHsCTlGvea7G+lfK0wOBCJKVZgRQsBMylizjKDnNdam1ACwP42d2ygqXLoSokiYosZnfVzAJNK0DnNDP2aaGdQFgGAa39tQ3i0ZJUvNVCjUEqJo7NQAFhfzPoWUpZVmypYWD6b+N/WjwE14eaoAhaRqwSqtKa0q2v5wXDiblS5Q7c2Z7izZXAPmfEwbtDsNhV3/AO74RGcpRsKJIJqCXY0YkCygfTZiApiJxt2R2PMCN/ukHwbTWIokznc9kQzFjMBej1ytX/h2hhWLa96UILl7MGq5OkRmzVBgEKU/UAa2cgX0/WAjh0TUuCJZD0ZSgdaF0H1f9SZWejBO5BJY6/h3pUMQYGiZMc8iQNHXUVqCyTpbxrvDJbb5fWsByuMwhw5mKQhgkuhcp0q7MjMMyU0OVJIOb8J1vnBuPqVM51IS4FW7xJpSuU6PR9atHRLwpKiXLKAGRTFNHdqPVz0BAIG6GK4JLm17qmKXSkPvVnqAzKd7eEBbBBIFW2ZvN6Mb7Qri5BDkGmrsWPjo0EkGlh4s3nQt/mwiU0Vtoa1B+cBRqwcxJKgvOHBKSlBD6hJDkNV6Dx2UVJlzEkzEpSW+8kj3JAfw2i5+xSypRCEpUfvJASS9KtfxI9YVxPCywBRnAeoKUqYu9yyvBoCsT8OmWc0uYBqElND0qW+jBUYlmQQUmjVBJqd9ADrvApScgIUleQPSYlJytsykhuoD0bwdkTkKShISFJPde1KEgklqts1oByTOWNPwqSTZ7EOS7t00eN8P4sQHVysplVJpmI9PW+0U5WZcyijLJA5c6VJszBwHFGoPm0MKBVVUsUc5k1d7gkvToAWgL+WCoPy+ZGlIyOfMsGrP4TEpHkCpxGQHCIwqikBwKITcUCRc0cNWpsALQPEYtFE8yimoa5NT0YeOrXNYdVyhwO7sWFrVckVsKk+kM0SkDKA6UmgGUBQTTd3OtX6VgASkqCcynQHUQkguM2g5uUfRvFjKMurhDsanLeKqXKQ9lKFTR1eB7zJFLADztDyZaHHKAKsBmalakXqaCnzICGKxst8icpUpmAI1Nf8AGxhYcKmLVmmLKQKUQ7WLHNYtplJHi8WACUl0AZialqEEdagOLBn9IblzRlcMSLKAoN2OgpAAwvAkhTZVlLVJ5aUoxUA5Y6RZfymQ4UZZDa51BhtRYF/lCasRRkrJVskl667tevSxaHJJJVRJt95yddN+rfkIBqSpTgJSrKxqV6+aiSGB0N4NicQUhyCWowWBt/cBTe9YRUBehL2oQCqwUagCooffSK5glrSlkm7gKDJL0JejkgsS1lMIBhOKEx0sQAzkqWKM4ys4Jt3mFSWMMTuJ5iQkFxQuBr0ApvfSrXigxePAtUBwvNyqcVTmYB+UgsKVq9oHhZkycD2aVBHhQ/iDiw6BjUXBgOhlrSsKuyBlCgxNUly4ASkkKI8zFNj8YmU8xKudTli6nK7KSKBgwJDEs5YABxY/FJFFZGQSGQNR91q2FyTR2DuTCk+fNWVHmcFyklTjWyACQzcrlvAUCxwjKUgKzzCOYqEtWtTmKmDO9W6C1bpMtIWhQApmAI7tQGZmc6vUMKVIitwXD5ktLqmMwqkDlq13Lm3lD6ZTKzZ0uxZOUa+YJJZn2LalwsVTTV3Y0oNdBrT93g0twKmn1elbiFpQJZySQC+gc1oAHe+zud4MVWfxa1nr6eHtAHTM26fR9I2Fa/r47dfP5BOKDln/AC+XXxrpAhiGJZOaqmbXoaf4cUgDzplGFRQFtS9hRzf2MEpYAOGd6GxYbxVK4hmcXmBWU5ClSglxVh3dbj7tjaD4ecogUKlMHrqASApzTwIJZ4CzSsdPr6pG+1AO20InEqaqSLjSrasCTuflvCc/jYAVRTpIuhb705WV5PUdYC6zXZ/b626QOakjmD1uNKe5bx1tFfK47LVlKlVJFmctcEDmS1yD0YmCji0sak1YFlDyqK+P7QDPagh0l/TT/B941KxYJYun/ip7bekCROIOViUaGpINXHKTQML7tpEpc0EVJdiWPtRho2ggJTQlVX8wa3r4gmFVY5KRVaHFQMwS9atVnDt4jQQQYjOaHKKvoSDan3a7QROEQKJSkNsKuS9XuXfe8BUYqdInrZs7A5igEkbVAoBS9KxSzZCAUkKZ1EgUApcasXB2vHXgA6BwaBvlUH66xogKozk9HejB9YDnpfFKjMxluAFMcrKsSWdLAXs4vD5nEo5Ckvos6MW5hraihDE/BSj3kIcUfLXZ7dW8/GK6bgJaGyIQAyq5dOigaFjYgvuKwAhiAe+UhWo/yoGMilmTpYLFZln8DPl6OAXHnGQCMzGij8qQ47wHNVmBLgBQa7aOzQFc5KqMHIdyzMA1iK2qffWKjHcSnFkpoMz3bM9NxmFCHr+heEBaJhmCWFKZaWXdK3yhSAxIUlTe9dQBVqWDYkF6NQOAaMbtod4cl50JzctSA6mDM4Z8zt163DxpWAnqLsp1KBUpd1OGYJBKleNTTd4MjBqAJKSVJ2NHDZc1HUPBut2ABw+NKsxPMz1Yga0Bc5mcB2ubRay0gkZiwsaKCqM2rkUNR0FIFjMNMmk5TLl1BCcwCQGoAGIy3ozF94bwkmYk0VKKlEkVWSE3JJ2fQD9gbRh0h2dJJq2YF+jOp/Q9IJWpdwKnmDkM9aFtNWvSMlqYNMISCSCCtncswVRIBuACTUOxoRY/HJQnlysWAyVYi/K7M3uKtARxEnNmAX2bEpUDzOzDMrUUsegLxV9vQpBWpjYUDUAZLhk+FGbrFivMvKljlpVRKSQQ6n2JFKh9KGEsbLQCoZUsNeoIZjRxdqamzwEpODl0zoe5qp0pYEZgA2dQNiNVCkWOIxnYy8oJDKCS5QCU1JAKB3rmhemkUWJmsFJdJqm4JAYPv4UbToIXlzXISSEVJ5RVktYBJJZxa+msAVE1KpqVzMuXMkCUAQAD/aHIL3BBKixNC0XkjizU7RGVRLKJ1BzFK3JroAL12AislSAVKTlLgZgozFGpzOo9mwdiAElr6uTFpKwuYBOUFKVB81H5TZzbMRZhQhyxcGpaypOYoZw4ypfwIelakXI23zCcPK5hUpXKH5QALfiOUKcPQghqdY2cVUOg5lkszZWr953Pp97q4fw1VOGIAdzd3baovUnXzANJwqR3XDbKWwqG1/TeMVL0BNhqotrvb9o2ZjPe1QGNthvTVvnAvtRAJs+jgG9vB2DvoaUgFJk2cmcJYQiozZi6jlBpRxXMwamuzQ4jBZgc6lknLy90DM7sBs7Pv6QqnEGW5UCXLlV1G92cBnYAMwIe7lhPEAQCCoWFUi6rOKX6H7prAGwkkMAzKzKy3FnGhZ8rVqW1rDsuWkAUbajt+pPzhDBr5UgEUyvzFQs5AYdbClQa2hgijOoN4P8AK9xTpAFSxYga7e/k/lC2MWlKHIZi9QfMlvy9IOE3dy1i9G0v+W5iSb2Lv7+dtKdYAQWSCMjUqWANvusfGhbyhcJUFMyRqlnSqvdS6kh/H+21zDUpkjoNLBrmuzkn2ivx+JzTCETqoSBlyg5sxomqSXIScug1cGAtKNV1UclubxoHcF/2hbDqplOUlP4gAVBqF2uQ2lWLUaIYcqJ5aOnNzJUwJHduzi5qRW1o3NSpxypd7hRqanLzBv8ASdqAsYA+dIJFiSKA0Jq/ncMRoNomuWQSXLbEe4p4RXZg2ctTvBjkcUsXtuQPKjSOPlpcnlLAkvlB2NSKCu9+rQDExHK4NRXx0r49OnnMTSQNPF/z/T9ISGLYkhQUNAVJBpQVsH3P5NC/D+KqXNWjIAE8ruTzDQ5XH4rtbygLMlg9NL1vFbi8WMzomJHdzEcwapqAdWYa8z2BbWIBWClS0uFENlUAQ/KSVV9GFKGGcMlaQATUUoXDA07wceB94CKCVDMCCDUFIDN0d4yAKwSSSTKkKJJ5lyUFR8SL7PG4Dy2bj1M9moHLm7hyzGpGnleNDFKDkPmq9gcqSixBo5uGbx0yMgOvw6JaAkKc0ygkklTuS5FnYlgGpUmkPBDDvFgwq7Vpb/UdtKxkZALGcVKdOUseYlz5Bw4qL18IdRhksUskElzR6u1y3WjNoNIyMgIzwlIChlTlfKyRRxWrddtfKEsdisyXS6xVSlOwIDKSSkm4ajPSjGjZGQFdicCocxLgFIuXSVk5a5tSjT8NTaNCcpIzKVzV3IzKI6eHn0tkZABm4ogO/KQ5erpdnO7KDVBJbSF8ikKPK+YlyVHNUvuGHQHe9oyMgLyRikBCwlv6aO0VoACUS37hcgzUinSt2cw/DJiUpmrXn7RSmPL30pdQUFCnKQtxdxVxGRkAaRxhBUZd2OgOjkd43p7CHkS0B35X1CUjfQJO3zjIyAOmrstykFgrNVtSQbOf23NNnMOdBdylwQahhlYtoW2jIyAqsRxVJLIDF0spQBDEioArTM906d5iIdw2DKFsQMrAtQkqdgaACmRqja7AjIyAOVy8wYkOQNRVm6gE9OvmwmcfxEO2vn7Pt6xkZACRi0gqGeqDUEW1cFKRcAlqs/SCpnuM1cqu6fHo5ZyQPMxkZALzZh5gcznMoAM5pfMTQlx4PS0MyUJ8gnlFbXJuQ53YeEZGQEBNUpTS8rOal2uQlg782U60yl3cEE7E5FJBSScwcg3U5rUlubf9RkZAVqJaUqCmT2bBFAaEgqCme5F23Jd6F6XhUAOHIvlclLaDKqlKRkZAKTuFyW5UBJIujkLOLFLdLj5mF5HCTLzGUtWZTll5SDVT1AcG5BYjmLgkuMjIBdfGCicBMSpgkcwy1UBUgBVnV57CsW4xCVWL2pXWwtTaNxkAaUoEBwfr/UIyMjID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UUExQWFRUWGBgYGBgYGBgaGhwbGBwaHRgaGh0aHCYfHBsjGhcaIC8gJCcpLCwsFyAxNTAqNSYrLCkBCQoKDgwNDgwODSkYEhgpKSkpKSkpKSkpKSkpKSkpKSkpKSkpKSkpKSkpKSkpKSkpKSkpKSkpKSkpKSkpKSkpKf/AABEIALcBEwMBIgACEQEDEQH/xAAcAAACAgMBAQAAAAAAAAAAAAADBAIFAAEGBwj/xABIEAABAgQEAwYDBgUCAwUJAAABAhEAAyExBBJBUQUiYRMycYGRoQax8BRCUsHR4QcVI2LxgpJystIzorPC4ggWFyQ0U2OTo//EABQBAQAAAAAAAAAAAAAAAAAAAAD/xAAUEQEAAAAAAAAAAAAAAAAAAAAA/9oADAMBAAIRAxEAPwDxsJiYTEwmJBEBAJiYTEgmJhMBiTE0mNBMSAgNgRjRJIjeWAhliQTEwmNhMBECJDwiYTBZcsQA0BOriCfZvp4ZkYEG59IYXgU6KPmP0gEkYQHQwSXgDsfUfnDJ4edFD1b84IjBK6Hzf8oAf8pOmX1H5RE8KVsPIv8AnFxhsAD3mh+Rw1u6UecByowAdisDy/eJjhWx9vpo7D+Wv3gj68aQxIwWUsJZZu8JiGfbIUP55mgOOl8DJ19BGpnBFD947dWCQbpUD0b5csZ/LnDBaAToUkH0WMp8iYDhlcHWA9G8YnK4GtQcFP8Aujrf5OoFyZfiJP8A0094J9hAuZfnJL+uaA5UfDUzdPqIPK4UtOoMdPMwaGDM/QEfM0iUnhQPezDxI/IQFGvhc3KGHo3+YW/lMwnmBbqDHdysDlAFDTU1Yhx7GMMjRk+sB59O4Ks2CfX6MOSfhOYACSn1/WO1ODBuGivxuBmJ7rHrrAc+vh6JfeVXoKepitxc5Nkt51+VIt8fhgarVX/iPyjn5khicpeA12nh9eEYGNo0lahGFRMBPsh9PGQLs/GMgOWCImERMJiQTAQyxLLEwiJBMBAJiQTEwmJBEBAJiQTEwmJhEAMIjYTBQiJCXADSmCoAjYREskAVM0QROJgAREkhoAly4LweUDsYCFGDoxJEAynz82/SDygrRXkIXRjvH2huVxBDbeQgHcOVa/p8zD+GSr8ZbwDfXlFWnEI0I/2/4hiViPqggL2Wg7v5fu0NykkWfytFNJxY1hyVjB+JvX8oC3QtWqXHhBU4gbKHqfn+sVkrEE/fT5ufk3vDiMQNVCAZZJ0fwFfeNiQil/bSIIAIooGMWSzFjt08x9fKAn2aBdO1fIVq1I1mToIDjJRzU/Cj/lDjxBeA8wv6wDJSIVxa2GheN/bWuQfOAr4oKgpJ8j+kBy3HOayW8x+kUXYmOx4hiEqBSEe2vWkUy8GXtAVAkRISItRhRtETh+kBXdh0jIdMgxuA4cJiQRBlywEZtr/kB9axORhZpUR9kxEwA3lDMR0ICFpeoo+sAuERMIiwVw5IAKlTJWZ27eRNlgtfKtOdJANHp5QQ8HXUoHaAXMsiY2pfIS1N28oCuTLiQRFjhZshKQcqpirlk5wOiQkka3Lks9GYSVwSem+HxH/6Jx98lYCvTLiQRFiODzgHMieA7OZM0JG7kpYecBVh1BRSUqcB6AkNXmBD8tL2gFxLiaZcEksoOK+FfoQbsoAapAIcAsafR/KIiXDctGlXNq/XpE0s5cDpcPSxoW8YBIS4McIQHaG0oat6aGnsa+XrEezeAVEqJCVDQkxISoBUSomJUMiTExJgFkpMES41PrDAkxMSIAacQtrmDYfFqBiacLBBh20gHZHFxqD84ssPj0k0GZvGntFD2XSD4eeU7+DhvcGA6+XODWPpBEqfceRikw/Fw1VBPkf2iX84TqSfAD84C7XLSAkf2p+UDX5erwljOLpSUXLy5ZuBQiml4COMA6gf6v8A0wDMzwHpAJgOgH5fOMTxJP40+p/SJfbk/iSfT84BVeEJ0HlGk8MBLEK/3D8nhpU8GxSPMQEkbo8zACmcGGjP1UXfwaIHgoA0fqSR7CGEKA1S3Qt8oIJg0FOiv3gK3+QH8Xt+8bh/P0P+79o3AeefDuCEycmWQJiVllJY5srF1PQgNsoaE0v2nxjgVYXDlMla5SBOlhpKlIBcKLnKQy2AchrMXjlfh9RRPlFCglRXkSVKYc3KQtrJLmpfSkdRxrA47GJCMko5VdoVImApYBaUA0BJGY6AP6gOd+D5+KXjpChisSZYxKM6VTllJSEpUrMDMLu5Go0j2Pjfw9hMQf60iXNLZcxSM3UZwyh5GPN/hb4JnScTKnKVKWmTMKpiUuFJWwCk81tDXrvHrElAJuSxJYH6rAeWcS/hVMzzVYPPhuZpZTPIHZBKOVYHO/aZy+Y0UA1BHqKZgPNzJ2qRd2DuQTT3huYj2+vlAJ5Alk95hZxW4/KA8/4PwHFoxc2bMmKUhU0TEjtVqyy800hIBLWIGUU5G2dP+JRTIX9t7IqmpCRl7VUspu6kGWQXOYJOhDlriO04fiSibMfuhJYnoqj60C/GkAHCJGKWtOIlpnBBlpQVO7qzhRDEXABe9TAeTzZGGl4/sRhMqc0oqmfacSD/AFlJzUcjMMyixIBCfAQDhE5GISs50pUHUH7pGYu+oZJzE1oDSiiPapf8P8EpSJvYgLTlKFZl0UAMqmzNRresfOnBZolKmpexSKKCS4cGhIO5YUDXgOnmYYihDCwIsptUmoV5H5RiZT2qHYGrUAcDR9D4aPHL8M43MlKUkhwlBUqjpJSAWZQZxbMGLChoDHUYPEmZIStnlDmy1ISpRKWUS5Cix7wqEuCwaAIJZJ1c+P08EMkDr9WiIU4zUahoaEM+gZjSp3jSJ76O9etb6V8oDaUv4QQSYlkoOtXPj+8OSUPAKCRExJh0SIkmRAJCTBEy4bEiJCRALBEZ2cNiTEhJgFFSK+LxrsotZKCTVZGz1EFVIUok5klrE1f2LQFJ2UZ2cWa8Ceh8CPlAlSG0gN8YqqWf/wAEn2BH5QgJcXPF5IeWNpMr/lf84QMsD63+veAAiUT/AJgwwO60DzgmFlCYsS0cyzZIvS5bYX97OQzjODTJCc89cqWjcif5BzJZzWkAD7EwfOny/eBKlv8Ae9hDuF4QqaFdjMkTFIUUKSFzBlUnvpUrsiMyXDhoHjeGzJKQqb2EtB++qepIbUuqQBrqRAJGUN39I0EQ1LSg5R22GzTEhUtPbglYfLycvMHBDpdylvBo8GnCpTKA1JnME+JKABSvnAV4eMiuT8U4Zv8AtZQ8ZqH9nHvGQDPFPgWdNcCfKSlOW8hS1tmFCyqhzmoGZTbuGf8AFy+EggiWtKmRklDJlmSgsLW+VjmUEqYirA7mPQ5B5lEAulaSoFJYJUhBqLUQSfENpHmf8VOHy/s6FISxedVXeJQtQazqoDU6ZdIDpuHfHoXjfs8xPNVZWHyISZHbKCqtoUFy9BRwSe7wM8A5ASKijkgUAcbA9C148q+HZT/EU0u2RKkEOWdGHQkGzM4VU7R6rw0OSQw0DOwBL+rN4UgOb4x/E1OHxpwuQlWeSkKGVnnkZXdb0evqI6jEy1ZDzMSQHDsCr5JqelusRx/C0MpWUFTEg1cnRyNdPSNYXEcrzJjOhywoKbFSjYEMfwmA4Dg/x59oxyZSEZVLE/vlJA7IOvuKzMoJUkUcPq0IfGXGVYXGnLn5+wIKOyLLzKQXC5SqjswWr6GO94dw9Amq7NIDFRQwbKykCn9uUB21ezsPPP4r4ScvHIyS1qH9FwhJKSEBaphtRu0ludMya1EBafDfHZ2KxKpUufNCZaVKPLhSQErMupEoB35nagbW3jysdk51BKlrJYIsCWJcCn3qJDaWtHqH8LeGTZfEMSZmHmJlGWsBSklKVf1M7OpQChWgDvrrHmXFcKkYfDFKQFFyoVqFJlZSRYOyg4uYBmXjM4IUMqSlxQtVAd9zzbPXwh9CDlCRc8jFRBLJlEN1oSHpqTrFMH5b9zyOlT1Yj1tSLyTxHKM6eXMnlygAkMSbvox6+VQsMJLCZrrzkgXD3JDPUhtC9L9IkJZvYu4sXfdxQa3FekAk4qVmPNNClhypOUKSSzLIUACGAzc1RZqQmriK0gJKshfK/idm+vF4DqsBhiwNHApZh0DdXi0lSDrcR5/gfiEyFMzgnugMlhqli+bVu7a1I6nDfEmYApDuWHjsOrhoC8EiJdjAMHxML6WeKnjvGjKlmWkkLWVnM9UpKyQQfCw8qQF+JMb7GEeBcaE1Jz0KbndtfYmLWTiEKdjbeAEEMOnW0Ekykkh7Ut4xX4rGJ7RnBBBFDV6ZQ3rW0D4Vjk5gSaEp6ULesBYBqeBPoYlmpCeepBsCR6teJoxiXAKVkZSzMA7U5lMG8NvQGuygc3lFj6QdUpaUgjOlKu7mMl6C4DZtHet+oEKgHIBs58zUmlh+kBviaR2iS7Z5csu92DC/RIDaaRWKn1AbW77DRv8AMH44hRWFElOWWlw7AJdeVROrn2AiplzC6gTp7v7X9oDr/hwypU8tkByEuKqIShSQSTUs+tamLnGyZOJSUzihaAoKCEqzMbAjKXGo1qS20ed4fFmXN7sx/uuhKsxUhSkqYmvdU26pbGgL3q/4hSyFlWFWEylpk5iAxUSQ41LADMVNlzswdyHW8MwMtC15EFBmTDMWO+StbPMNMpUSzXAYUhf46wS8RhJ0mUjt1EMEElIzCu6TlcCubpCPw7jPtKpiZUso7CaqUvMpSXUi5ASHy7FkmsdJ8ScaGCw8zEzkvLRlCggOplKCQwIS7E2cQHnfDPhbES8TwyYrC5ewkETCJhaUrNPUkN2hzJPaJrzUJrSPSOJYaZMlrSEpGZCg+c6jZ939Y43h38ZsFipsuShE/tJqky0ZpYykqLJc56B9W3pHemVyKzPSpyllFvBg9qwHgp/9nnGf/fw+mq/+mMj0X/41cLTy9vMpT/sph/8AJG4B7Acdl9pMWjPlm9kpIKACCQpJDEi4QD6+WfD/AByTKSoOXUsACtcqJaHTU0cEhhru8cEJS0FKkKUMgGVzWhNBYMCYnJxUxLAJdlPUVzU5n6MnyEB2HGvjSTLmhGIKULQxQKqKxcqSUg5O6aEvclqRf/DXEgqW4dROUWNmTZwCQ5v1jyfEYFc+YmZMQFZQUgd0M5JdiNVKJqL6Re8F45OkoShicjVIGin0Abm0F/aA9Rm41n5CQNg9dvWkcPiPj/CSldj9oShaFFICpc/MOZkpPISa8lwXHUGAH4nn2JsXa9HByvQgMNPOORX8NIVPM4g5zM7SpOXNnMyxo2bSvnAei8JxIOJmIC0nIo5khJA5lTAbavJSaki9HaC8aldtiZSUkAFE6WpVWSysJMUodcqCAdynYxw/DsTiZWJM2WqWEKVnUhQLGjEobuUKg5Bvbe0RxyaJnaDIpbzWeics0S3Sz5mBlJPWA7PiEtCZTJ5Qklmo3Ib02N4+XcHiu0yAhsqUJDqJtZnNL2tR49wxXxDiyhQeXmXmJbNlGYMGClEn10jzzD/AbMc6aJF2flIcXuwApSAoFyXCEhwVClAzOspJ/wBQFX+cPiQGQlQKCJSMziwVztdy4yBqDe0XM/4YJFGZmqzd5Rfq+aI4zgsxb8wJUpKi7uyaB+tH8oCr7RCS6BzKVzFTMxbLlFOr3owHWBxjZiVDMS2YpIYXIJJ+bgP4w5/7tLW4BDhh5B+nQVO0AxPwzNsnMo6r5qVrb9rm0BSGQvYkE8pOrdR3jowD+MW/CsMUpZV8ymDFwDWoYEF30OkNyPh5QLlRBfKLihHPq4BqCxFHi4wvDspzJIOVKUAhKahIOgS2t2zG5MBvhnBzNQVBeViRcGwetQx6RSYo85CncOxNiGozk6MfOOiVj8QovMZRs5rQAsCWv9aU39gUogskEGrh61FHA0PtAc5LnplIQvtXKlLSuVlIypDZVZyWU72FvKrycfMSklIVfQPvW1B4x0UqRKBAmyZUwAWUn1ra+rRZqx2HRlAw6UAqBIROmIBIsRkasBySMGvt08i2dDBVTUuHAF6W0fSLv4YCEAhaXUcqQp3KS4DgBk1e7Xi9TLwcxu1wiphIHOuYuaXY90zCVCq1GhFS7Oxitxiky5gKUKSgNlzZiS3VV/Xq8AhOnKSEsC68pL3cM+twwFzfpB5U4FQo3eoom5dns7Wp1tAp+DUpOdILDx+v8QDDYZYLkFz43b68WgO04Nhpc1A7RJKiGDKXlSlL5Uh1GwSaPd7WizHw/JV2ZSiYoLKsxCiyU5VKSo+JCR4qjips6anLTmY21o29bxPE8dxT5RmYAg82W4qzH3u9oAvFJSUTGJZJSoXdwlcwpqEsO6Cx7wGpLmq4wmQmYhUkldgpyCAUqJUobpKWaru48H+NTVhaACe07NCgQdCSxqD51uLann5uEU5zFil2Dg7sA235iAup01E0oAQp0oXnUUpVmSErCUnM6cpVNNFFjmNNI0jHYl1dkjCKSiif6QQCC7ZyVByVKTUMkc5A2r8HhlGaZoQlQS9FF6rTdzdXMDtQjSOpGIUoFIlSszd4hlVYFJrUeoLDWALwjiOOUy0ysGhK8rcqgSm+iiATmFxRjeDfFWExGOwy8GFys85EtdVgJQ0yWrKwRmUli2a9qB4WwiZyMYcRMmLMin/y4Key7oSFUpQupt46VXGpIUFCQH1ICMwOnWA8u4B/BfFYfESJ6lyliXNlrypz1CVOWJSBq/8AiPVP5nNWVJGHnJqUZlAZaUzXDpre7A2iixU7ETMamcifMl4dID4VhlXQuSp6OTYU5esWsnjLKBXKDDNahqzas1Dc6+cBw0z+FiUkg47Fg7dqkN0bJGR3iviCQD/9OP8A+Q8bmMgPMpZKgHc2IBfzNKCDlSUkCgJ29z6/OK9c0syQSNXcn/HUmNSAoqzFLHcmo8NoCzmY8JOWwDvpb0eASuKJYl0gDrXz30haZwszAf6hzG5LEdOu/rEVcIlsAtRPUMHL26B9IB3D8SBcNQvXelfP9oOeJkpdJLluapAAZ7/Xi9FpHCkS0hgsvTYfXX9IaZADlVLWezVc9a+UAqvFzA7jKxd31Ljc+PrE8OF5y4SEMGuQX2H3j0fSCJluXFXINGqBZ2r4PvGTQXcuDUBg9yw8Lj0eAYnSV1IUNiTSu12AjZw6FJH9RNO8bg1qA8QSUkAEP1NSfdhVVvnCeIxJS6RStKWFCxuLV8oCxlhKAeaYaWKwkEC7Np4+8DwwBBypSCC55s27HrGYDBP/AHbqUQBre9hD4wctCDmVS/KaUpSga8AJKUEPlAJawLqJL6PSkDWFvyFYtfKEi75rGsV2L+LJUkDKlzU3If8A21rA8H8WzFk8q0gNZK1Biz1AIo++msBcnCE0mLB1ZmdvH9IWxJQhP3S1WetLs97abQpi1Fcx0pUVXfNLtayjdi13DxnDeEAcxQPFcwWIowCS3iWtATGOTfIA4B72vUPQs0NyMyj+FJAcMSX6MCGq1d4YlYZcs8oSdAArTqcjlq+sbxONXUEppUABS7X2F/CAXWEymqcxqEmobcgB9PWG8Hw0EFSkBSiakga7AiggOEw+Yh1S1qBqGFOnK7FrhzfpFn9nIqyL1AF9LN4+kBDEpYDmKA4FCw2poOlNIgrDFw4Km1AU5HUAgEU0L3tDKgQGZLavmPtlaFZqhVyAD1dv+4/1SAQWudJLoSlaHcpDhtQzvRtK21hnDcekTQ2XKoDumr+Gh8ongeKAqKHoKC4IIFQoFI2oaaQHiPCpaxmUFB7LSuniWU3m0A6sqmaBIYgOasaWGoiu+wzJaTSjNcVeg1/WEZcifKH9NXapenOcwBqQFVZx84d4XxhKVFMwZVfhUkJYDRJsfbWgeAL8XYGZ2skJXnDEKfLy5WYUoTlLOdzvFPM4BNygAcorcUf36+UdJKWmYFKBCQVVGrbHT6vDmFluCy7a6W0bxHpAcjgsBOSA/KBVwCobaDw9totVLmZCFhKkl3q19WvtUe0XasOaZje25PlrEcRh0gcxewe/UAVtAVC8OTlCkkAVrmamtDv7wxh1AEsVPQEZjSgYEGGJ+ISGSlz8mf8Af2iK0uC4ZLGnl+nzgJIxi8xLmgc2sNHJ3rT5QqrFqWSCCwFQ5AIavlG/suUuA3LYVBY7s59hA5ubRSQdnL1YageMBNHEUpDAppu/nrvGoopsoBRDgMSO9tGQAVTUAZQrR7B93fS4r/mF5CUK0GUbqfoxD31r5bwSVOVkZTpcaEONstPA/wCqBK7RVzyuzKYCnge75NWAaXi8hSEv/ddgzMHpU6ecKTMVMzFVcrXLUsXzOT1Brb1lKlpJDqSanlS9DQBnAAFrQ3PkoykKOmoRtrmLm/8AiAFKJNSFHQqKXNRQM9dA7G8FxGFMwsQqxYMNr2brATjVSqAK2Fh4XFFP1ataxI48kZlKUQ34g+jWqL6j9IBwS1SiBldIOhA0o7DrQRZSMTmQygE+7g7N9HaKWWdVKIY6E1TShLNrb9HjeKC1glLks4DsP1bwHtAPTMTLdQGQAODmBq+ng14QxvxBKFsi1aAoIYeBoaiEUcNWgKKlAOU8prQBiG2BFz+ULowCFE55ajv3spbXmI2vb1gLaX8YSx3zLSWqAoA/7TQV6wOd8RBZABSCACRdn1Afx0+RZJYRLUBLklJpRC0gm78qC9cx5iQWra1ujDDJWUmr5n7MPbvECnm9ICn4jPwqXXMWiYo0ADJIPg7+j1gGE4ylI7hVXlqUBJahYXG+5jsMFw5KByy0y1GispGnUAFn8LwdRyB1EBIuB86VPvAc9w7FYiaXQiWhPgC73DgbOejVrD61zGCBODuAcqXZxYBKwBQ/VoaoskdmSWFctB0s9ej0gsvDrLNyCrhJAH/hkfL8oBOZPEqqlTLNUKA2Y8tW2eK+Vg+3UJhVNyXAzBifIApDj+7rBsaspWRMyhIOVCBkUoqNnIUwcA0p1AqSzw0TVl1ukBgE5UCtRQhSnoDtcwDmElBCQBMbUalkmxKqm+tdYdXiUul1pGaiXyhyK0BIJto/tAZaVguyrakeZoR0u/6nVMNSRQBxs+5aAkMQCC0xB0t6/eitn45UtdFJqaABqF3rmJJBA/N6tZiYC2p8YRxcoFRdLuwLEB2qx309ToYDMLjVrZlOLPzBy2mlG9OtmMNxFzlOX7wcKqcpGagrqPURpGGlluRL7MnSgqIWlqlylEA9m/MpIUCEklsxDUBoDQMa7wBZ2DVdCgE6p5SS3Uh/eKPi0xBLFQ2KVBCtdADQxfYjGchWhWZhUOG9QaHXroIXxfDpWJQ5YkiigBmGtymhAehgOX/mpld2aDrlyqZ9nuH+Qizw3xUMnKSFDTU+Zb6PlCGI+FpiDQul9Bp0KgzxXzeCTM1CkNdwpOlfu+5gO+kcRCggLoQGNq0IrtR/WH+1SO7U6voQG/z4x5dhZs2SSpyaWfMPJqesXOB+JQojMFJJZ2dQJ0pQAda7QHVzMQk5m0A8a7eQ/wARirWPR28drxVS+KqQCSACpqmh1YkaOGp1i5+2pNjpQ9DY+DD1EAjiFEqIO93rQgN4XFxpGl4Z1VU5NAM1BXmJ6s9OsMqlApKjcEsBfW71uRToIHJNyxYABvOw10d6QAU8GG6vf8zGQM4JJJbtLm3j4xkBz0/iwYJSUjoSkl9OUEuzRqSCRVbGm1G0Oh8X8oo5MlKrtQBz2mU7vQNWlX9HMPTl8pS4VlYsGfQuK5frSAsZcpieaWNacyi7UYAh+g0OkWAShKQVMVPQlQrrqa2bX5RzvD1dkhWVJdWW5B5QFCoetzTcjahMVjBNIAKkJu6V5BZzmST3NhW2rgwEcVjhMVlCy+4IL2cuwYW6vtDfDUZs2cEhu8aUcUPM7kvtZorpEhKcye1K6G6Q+9+lQb2O8O4PFpluyizB6M9XJqKnYDeAtJs7KCTQX1tR2B39nhRfHQkAMWZ9wWe9bhxeEMZxntEqcZhTQsK2caBtGNIrZM3tSBmUli3KgAVuOYkMTTYO28BbcR4rQpAALpckOKAvqGDVBf0hGRMllNAgmzusD/SCureG0XGC4blYPYfhT0qzU/NvCLKXggBR/Mm5OtvaAoZBlk5Sha60ooJY75CQ7+dNItFYwCWtSQhKgMvfUVd2jpJeLREgAEk0Dku7DdtGiKu0Uf6Zyg1CrBtwDVRr0tesAhguJzZqTlRlLsDMLitDypVmJBehN/CLBEtSBlcKUbmxLWsXAajPtaIpSlKQVTCpmYlwCbCj5ddm1LQjj8emXmUUulAqBLspTG/dAVSp10rULAYhTZjyAB1DMosC7MCKW62NBCmD4/KKgJkslfePOCBldrOxBYagFV6Fuex05SuVSCHsCTlGvea7G+lfK0wOBCJKVZgRQsBMylizjKDnNdam1ACwP42d2ygqXLoSokiYosZnfVzAJNK0DnNDP2aaGdQFgGAa39tQ3i0ZJUvNVCjUEqJo7NQAFhfzPoWUpZVmypYWD6b+N/WjwE14eaoAhaRqwSqtKa0q2v5wXDiblS5Q7c2Z7izZXAPmfEwbtDsNhV3/AO74RGcpRsKJIJqCXY0YkCygfTZiApiJxt2R2PMCN/ukHwbTWIokznc9kQzFjMBej1ytX/h2hhWLa96UILl7MGq5OkRmzVBgEKU/UAa2cgX0/WAjh0TUuCJZD0ZSgdaF0H1f9SZWejBO5BJY6/h3pUMQYGiZMc8iQNHXUVqCyTpbxrvDJbb5fWsByuMwhw5mKQhgkuhcp0q7MjMMyU0OVJIOb8J1vnBuPqVM51IS4FW7xJpSuU6PR9atHRLwpKiXLKAGRTFNHdqPVz0BAIG6GK4JLm17qmKXSkPvVnqAzKd7eEBbBBIFW2ZvN6Mb7Qri5BDkGmrsWPjo0EkGlh4s3nQt/mwiU0Vtoa1B+cBRqwcxJKgvOHBKSlBD6hJDkNV6Dx2UVJlzEkzEpSW+8kj3JAfw2i5+xSypRCEpUfvJASS9KtfxI9YVxPCywBRnAeoKUqYu9yyvBoCsT8OmWc0uYBqElND0qW+jBUYlmQQUmjVBJqd9ADrvApScgIUleQPSYlJytsykhuoD0bwdkTkKShISFJPde1KEgklqts1oByTOWNPwqSTZ7EOS7t00eN8P4sQHVysplVJpmI9PW+0U5WZcyijLJA5c6VJszBwHFGoPm0MKBVVUsUc5k1d7gkvToAWgL+WCoPy+ZGlIyOfMsGrP4TEpHkCpxGQHCIwqikBwKITcUCRc0cNWpsALQPEYtFE8yimoa5NT0YeOrXNYdVyhwO7sWFrVckVsKk+kM0SkDKA6UmgGUBQTTd3OtX6VgASkqCcynQHUQkguM2g5uUfRvFjKMurhDsanLeKqXKQ9lKFTR1eB7zJFLADztDyZaHHKAKsBmalakXqaCnzICGKxst8icpUpmAI1Nf8AGxhYcKmLVmmLKQKUQ7WLHNYtplJHi8WACUl0AZialqEEdagOLBn9IblzRlcMSLKAoN2OgpAAwvAkhTZVlLVJ5aUoxUA5Y6RZfymQ4UZZDa51BhtRYF/lCasRRkrJVskl667tevSxaHJJJVRJt95yddN+rfkIBqSpTgJSrKxqV6+aiSGB0N4NicQUhyCWowWBt/cBTe9YRUBehL2oQCqwUagCooffSK5glrSlkm7gKDJL0JejkgsS1lMIBhOKEx0sQAzkqWKM4ys4Jt3mFSWMMTuJ5iQkFxQuBr0ApvfSrXigxePAtUBwvNyqcVTmYB+UgsKVq9oHhZkycD2aVBHhQ/iDiw6BjUXBgOhlrSsKuyBlCgxNUly4ASkkKI8zFNj8YmU8xKudTli6nK7KSKBgwJDEs5YABxY/FJFFZGQSGQNR91q2FyTR2DuTCk+fNWVHmcFyklTjWyACQzcrlvAUCxwjKUgKzzCOYqEtWtTmKmDO9W6C1bpMtIWhQApmAI7tQGZmc6vUMKVIitwXD5ktLqmMwqkDlq13Lm3lD6ZTKzZ0uxZOUa+YJJZn2LalwsVTTV3Y0oNdBrT93g0twKmn1elbiFpQJZySQC+gc1oAHe+zud4MVWfxa1nr6eHtAHTM26fR9I2Fa/r47dfP5BOKDln/AC+XXxrpAhiGJZOaqmbXoaf4cUgDzplGFRQFtS9hRzf2MEpYAOGd6GxYbxVK4hmcXmBWU5ClSglxVh3dbj7tjaD4ecogUKlMHrqASApzTwIJZ4CzSsdPr6pG+1AO20InEqaqSLjSrasCTuflvCc/jYAVRTpIuhb705WV5PUdYC6zXZ/b626QOakjmD1uNKe5bx1tFfK47LVlKlVJFmctcEDmS1yD0YmCji0sak1YFlDyqK+P7QDPagh0l/TT/B941KxYJYun/ip7bekCROIOViUaGpINXHKTQML7tpEpc0EVJdiWPtRho2ggJTQlVX8wa3r4gmFVY5KRVaHFQMwS9atVnDt4jQQQYjOaHKKvoSDan3a7QROEQKJSkNsKuS9XuXfe8BUYqdInrZs7A5igEkbVAoBS9KxSzZCAUkKZ1EgUApcasXB2vHXgA6BwaBvlUH66xogKozk9HejB9YDnpfFKjMxluAFMcrKsSWdLAXs4vD5nEo5Ckvos6MW5hraihDE/BSj3kIcUfLXZ7dW8/GK6bgJaGyIQAyq5dOigaFjYgvuKwAhiAe+UhWo/yoGMilmTpYLFZln8DPl6OAXHnGQCMzGij8qQ47wHNVmBLgBQa7aOzQFc5KqMHIdyzMA1iK2qffWKjHcSnFkpoMz3bM9NxmFCHr+heEBaJhmCWFKZaWXdK3yhSAxIUlTe9dQBVqWDYkF6NQOAaMbtod4cl50JzctSA6mDM4Z8zt163DxpWAnqLsp1KBUpd1OGYJBKleNTTd4MjBqAJKSVJ2NHDZc1HUPBut2ABw+NKsxPMz1Yga0Bc5mcB2ubRay0gkZiwsaKCqM2rkUNR0FIFjMNMmk5TLl1BCcwCQGoAGIy3ozF94bwkmYk0VKKlEkVWSE3JJ2fQD9gbRh0h2dJJq2YF+jOp/Q9IJWpdwKnmDkM9aFtNWvSMlqYNMISCSCCtncswVRIBuACTUOxoRY/HJQnlysWAyVYi/K7M3uKtARxEnNmAX2bEpUDzOzDMrUUsegLxV9vQpBWpjYUDUAZLhk+FGbrFivMvKljlpVRKSQQ6n2JFKh9KGEsbLQCoZUsNeoIZjRxdqamzwEpODl0zoe5qp0pYEZgA2dQNiNVCkWOIxnYy8oJDKCS5QCU1JAKB3rmhemkUWJmsFJdJqm4JAYPv4UbToIXlzXISSEVJ5RVktYBJJZxa+msAVE1KpqVzMuXMkCUAQAD/aHIL3BBKixNC0XkjizU7RGVRLKJ1BzFK3JroAL12AislSAVKTlLgZgozFGpzOo9mwdiAElr6uTFpKwuYBOUFKVB81H5TZzbMRZhQhyxcGpaypOYoZw4ypfwIelakXI23zCcPK5hUpXKH5QALfiOUKcPQghqdY2cVUOg5lkszZWr953Pp97q4fw1VOGIAdzd3baovUnXzANJwqR3XDbKWwqG1/TeMVL0BNhqotrvb9o2ZjPe1QGNthvTVvnAvtRAJs+jgG9vB2DvoaUgFJk2cmcJYQiozZi6jlBpRxXMwamuzQ4jBZgc6lknLy90DM7sBs7Pv6QqnEGW5UCXLlV1G92cBnYAMwIe7lhPEAQCCoWFUi6rOKX6H7prAGwkkMAzKzKy3FnGhZ8rVqW1rDsuWkAUbajt+pPzhDBr5UgEUyvzFQs5AYdbClQa2hgijOoN4P8AK9xTpAFSxYga7e/k/lC2MWlKHIZi9QfMlvy9IOE3dy1i9G0v+W5iSb2Lv7+dtKdYAQWSCMjUqWANvusfGhbyhcJUFMyRqlnSqvdS6kh/H+21zDUpkjoNLBrmuzkn2ivx+JzTCETqoSBlyg5sxomqSXIScug1cGAtKNV1UclubxoHcF/2hbDqplOUlP4gAVBqF2uQ2lWLUaIYcqJ5aOnNzJUwJHduzi5qRW1o3NSpxypd7hRqanLzBv8ASdqAsYA+dIJFiSKA0Jq/ncMRoNomuWQSXLbEe4p4RXZg2ctTvBjkcUsXtuQPKjSOPlpcnlLAkvlB2NSKCu9+rQDExHK4NRXx0r49OnnMTSQNPF/z/T9ISGLYkhQUNAVJBpQVsH3P5NC/D+KqXNWjIAE8ruTzDQ5XH4rtbygLMlg9NL1vFbi8WMzomJHdzEcwapqAdWYa8z2BbWIBWClS0uFENlUAQ/KSVV9GFKGGcMlaQATUUoXDA07wceB94CKCVDMCCDUFIDN0d4yAKwSSSTKkKJJ5lyUFR8SL7PG4Dy2bj1M9moHLm7hyzGpGnleNDFKDkPmq9gcqSixBo5uGbx0yMgOvw6JaAkKc0ygkklTuS5FnYlgGpUmkPBDDvFgwq7Vpb/UdtKxkZALGcVKdOUseYlz5Bw4qL18IdRhksUskElzR6u1y3WjNoNIyMgIzwlIChlTlfKyRRxWrddtfKEsdisyXS6xVSlOwIDKSSkm4ajPSjGjZGQFdicCocxLgFIuXSVk5a5tSjT8NTaNCcpIzKVzV3IzKI6eHn0tkZABm4ogO/KQ5erpdnO7KDVBJbSF8ikKPK+YlyVHNUvuGHQHe9oyMgLyRikBCwlv6aO0VoACUS37hcgzUinSt2cw/DJiUpmrXn7RSmPL30pdQUFCnKQtxdxVxGRkAaRxhBUZd2OgOjkd43p7CHkS0B35X1CUjfQJO3zjIyAOmrstykFgrNVtSQbOf23NNnMOdBdylwQahhlYtoW2jIyAqsRxVJLIDF0spQBDEioArTM906d5iIdw2DKFsQMrAtQkqdgaACmRqja7AjIyAOVy8wYkOQNRVm6gE9OvmwmcfxEO2vn7Pt6xkZACRi0gqGeqDUEW1cFKRcAlqs/SCpnuM1cqu6fHo5ZyQPMxkZALzZh5gcznMoAM5pfMTQlx4PS0MyUJ8gnlFbXJuQ53YeEZGQEBNUpTS8rOal2uQlg782U60yl3cEE7E5FJBSScwcg3U5rUlubf9RkZAVqJaUqCmT2bBFAaEgqCme5F23Jd6F6XhUAOHIvlclLaDKqlKRkZAKTuFyW5UBJIujkLOLFLdLj5mF5HCTLzGUtWZTll5SDVT1AcG5BYjmLgkuMjIBdfGCicBMSpgkcwy1UBUgBVnV57CsW4xCVWL2pXWwtTaNxkAaUoEBwfr/UIyMjID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://t3.gstatic.com/images?q=tbn:ANd9GcQGc-pa-O2DIMm6VYG-2xcXFd4qAt9JTibDalUqRxRnYPCEwYud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590800"/>
            <a:ext cx="4175088" cy="2743200"/>
          </a:xfrm>
          <a:prstGeom prst="rect">
            <a:avLst/>
          </a:prstGeom>
          <a:noFill/>
        </p:spPr>
      </p:pic>
      <p:pic>
        <p:nvPicPr>
          <p:cNvPr id="6152" name="Picture 8" descr="http://photo.ewebengine.com/pictures2/mirc/mls/64/211131464_0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intensely</a:t>
            </a:r>
            <a:r>
              <a:rPr lang="en-US" dirty="0" smtClean="0"/>
              <a:t> </a:t>
            </a:r>
            <a:r>
              <a:rPr lang="en-US" dirty="0"/>
              <a:t>devoted,</a:t>
            </a:r>
            <a:r>
              <a:rPr lang="en-US" dirty="0" smtClean="0"/>
              <a:t> </a:t>
            </a:r>
            <a:r>
              <a:rPr lang="en-US" dirty="0"/>
              <a:t>eager,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dirty="0"/>
              <a:t>enthusiastic</a:t>
            </a:r>
            <a:r>
              <a:rPr lang="en-US" dirty="0" smtClean="0"/>
              <a:t>; passionate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9458" name="Picture 2" descr="http://ts4.mm.bing.net/images/thumbnail.aspx?q=4782206294819627&amp;id=f8821c92371e2d23c4cdd98dbf3af2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352800"/>
            <a:ext cx="3791415" cy="2590800"/>
          </a:xfrm>
          <a:prstGeom prst="rect">
            <a:avLst/>
          </a:prstGeom>
          <a:noFill/>
        </p:spPr>
      </p:pic>
      <p:pic>
        <p:nvPicPr>
          <p:cNvPr id="19462" name="Picture 6" descr="http://ts1.mm.bing.net/images/thumbnail.aspx?q=4901065205811172&amp;id=e92c846ad4e1d862f0bb6adc92e610a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908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Profitable, money making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4098" name="Picture 2" descr="http://t1.gstatic.com/images?q=tbn:ANd9GcSJvH7DMMK-NXLQErzuy8TV_BReoDCQANk98YG3VoSXTyiSXw3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2667000" cy="26670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Rvyqhb-yeq0tKrerkjEUIQy8slqQGYBE3LpS0f-I-Pq0OLHOv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86000"/>
            <a:ext cx="2505075" cy="1828800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Sw2DvAU7PJgIi7sxtoM_grsOtSJ1QLicWFex3uTl4K-ikB9LJ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276600"/>
            <a:ext cx="2209800" cy="3328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voracious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Hungry, greedy, great interest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3074" name="Picture 2" descr="http://t1.gstatic.com/images?q=tbn:ANd9GcRwgz75fAYxFc80BsmWyz6t_jzY12s5ex7RGGN0HKZnshzm0_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2590010" cy="3124200"/>
          </a:xfrm>
          <a:prstGeom prst="rect">
            <a:avLst/>
          </a:prstGeom>
          <a:noFill/>
        </p:spPr>
      </p:pic>
      <p:sp>
        <p:nvSpPr>
          <p:cNvPr id="3080" name="AutoShape 8" descr="data:image/jpeg;base64,/9j/4AAQSkZJRgABAQAAAQABAAD/2wCEAAkGBhQSERUUExQVFRUWGRwZFxgXGBsaHBwXHhoYGxwXGBwcHCYeIB0jGRscHy8gJCcpLCwsGB4xNTAqNScrLCkBCQoKDgwOGg8PGiwkHyQqLywsKSwsLCwsLy0vLCwsLC0sLCwsLCwsLCwsLCwsLCwsLCwsLCksLCksLCwsLCwpLP/AABEIALcBEwMBIgACEQEDEQH/xAAcAAACAgMBAQAAAAAAAAAAAAAFBgMEAAIHAQj/xABGEAACAQIEAwYDBQYEBAUFAQABAhEAAwQSITEFQVEGEyJhcYEykaEUQrHB0QcjUmJy8DOCouEVkrLxFiRTY9JDg5OjwzT/xAAaAQACAwEBAAAAAAAAAAAAAAACAwABBAUG/8QAMBEAAgIBAwMCAwgCAwAAAAAAAQIAEQMSITEEQVFh8BMigTJCcZGhscHRUuEUM/H/2gAMAwEAAhEDEQA/AOTBakC1qtSAUmEJsorYV4orYUBhT0VsKmwJAaYmBpRPEOneNGuQkLAHiXT851PU9KWWo1GrjsXcEpUkRV/h1q0L2a6M9rVSBvOsMNR5aHzrfD8De8Zt23IDCVQFoUnYRMabT0qtQhDGalJI/StlFGeM9mnso1wW2W2seJyBuY2JncgTHOl77Yo3Ye2v4VY3kKkcy1lrMtRW8UpAM6Hn/tvUocGpKIqeJfyyYDabET028/1odcxE6AGP70q7fHSqlqC3ikiDpPOiWCZALfkfc1NaTyT3YfrVlOHpEmdpofiMWqnwIDG5MmfTWj5k2XeM3Bh4hF3DW/NkZvwQ034jHKbeU8StbbW8Mv0m0D9a5knaBlVO7VQw+IlFYTEeEEaD7x86ZODftH2TEWwo5XLIKRqPiQaEb7a6AcyaUyHmoYyg7XNcSmYkLexNwdQgUfLvKWL2Om4CpYqv8XM7TTtx+8+VcrE+JtQS0qRbjU7jQ6e1IuFwhdsq8tTvp60WOiLMrMTdCEcLjM5iOXWp2t1th8MLYge5POt5mhJF7SAGt5VZKguWgdDV1lqFlqwZREr4PB5bisMxgggASd/Kt7nB7t647LbKgknx+Hc6DWi/Z+/3d8NEnKwAkAfCdydtJovwkm4Lp5lid56fhU+IQak+CCLin/4Uu7koJkbk/lVzDcHNtkBIOYnYeU/lR+7aG56/nUz4Qfuz0uD627p/KmBiRzIiaXUEEWRzFePir0DRRXn3T61e4dhs122vp+FWs6brYrzt+sv8Nslig6f3rXWuzGEKdxPNiAfJUeY/zH6GucqgsXgEUET96TT7iu0xRbAtrNy2pnTSWEQAOlMXmB1GpcZTvdGPd66FBJIAHM6Um4Ttctm1kVSzeIknQasfc/SqrcIxmIBuXiVUAkBzHKdFG3vFFuzHZq33a3XAdmEgEaDU8tj703YTmhVC20FntDim8QzQf4V09tKynwLFZU1SviD/ABnyd2f4Yl92VyRAkRHWOlM1vs9hU+KP89yPzFLnZW7lxKfzSvzGn1qjxbhp+2PbWAWclZ0GviH4xWSrMgNAGo9WMPg2OS33JcgwAQx2357UkPbhiOhP51v2eJtY62DGj5TG3i8OnlrV3jeGyYm4P5p9jQEaTGKdVE+YJW/enKg+IgQANSdAPep34Ti1mbdxdYPhjXXTT3o5wdsoG/I6+TIdPZGHzrpDWwVfTe030JP50nJm0Gqjlxlu5nG7vD7jGBmDKoZtYgQJJ9yPnRrB373DBeWLdw5gHzBiAVJErDDrz8qY8ThpvYlDIz2506myW/FaHdoQLhU/+vh7b/5sgB+o+lGr2B4kdAGnvCXxfFLV1JtW7ZAHhsoMzZlIXMTmA21nlFUuEdio1d2BcKjACNLgJ58xpRv9l8jDPrH778Ba/M0xtgItpcBmXsyOgVU1/wBVKfKVJUSLiBAJnLuK8DXD21KsxzM0zGkbAadDr51Rw97TeP72o72pvZzkgDRCpJgf4Ynf1FBEwaAQ1+2OsS34CtKmxvFPWwEl+1L/ABfIE1EjKXETr18wf0rV0tDZy3opH41iX1BBAbQyNBV0IO5k+LBIFtdMxisw/DV8LMAfLlpAg+u8+daniuU5wrSNiQI+vOvLHE0aSzQSddCZ86vepKXVvDHD+E2/tCMywkAZRDAnL8TSdDOsciKkxvDbTW8hRRDtkMw2QkRm6/DA20+tCxxe0P429B+tW7nFUZTlsXC3ImT4uRP7waUo6rjRprtCdrhjCwiK3eZf4ZMDWFMjcaHTSCN6VLeHuWrt2JHiZYjkGNWrXF710eF0UxBVVaQAY10OnvVW5duc7h9k/wBhRqpF3KJVqIm7lzvNaW1YGf7PrUTBv4rnyI/Oo+66lvcxRgQGMJu2mnWtWWhKXSDK6eutXbfEAd9DQlK4gBwYX4RbBvoDBBkGehBH50b7OWxbkKwYEfFyOrCRr5UuYa4A6sSMs6nlBBE/WtuHccKQttVJCgayPU6fzMaAoWjkatu8bAcznaJHuZq1xJALOcHa4NP/ALWI1+lKScYvlhCrr0UnX3NEH4ndyG1dXcF9ssEWzGkTs7fP0o1QCM1ZCy6l2sfvAYXwijXZy3OI9BVXCcPdyuVQRIGpCgnpJIn0FN/AMHcYKvdjNDFgFUERm0WB/CJgb0RNCaGzqmRb33G0GX74OI1MAHU11Dg9uxcvWHtJC5H8TRLN4SCBJMiT6eVco4xZC3ZjQEZhrz11504disWVEqASAQs8ixG3npFWrbAyMP8Alaiuw5rv9Z0rijxZuH+RvwNacEWMPa/oX8BWnHmjDXf6D+lWOHLFq2OiL/0inzk/d+ssVlZWVIE+ScLZe09p2Ur4gyyIkSKk7UCLyXGVouJtsdMyiD6ZaMccth7CuGJy82IGh8uesVZfDWsYlkFirWkGYQDKkKG5/dievyrITRszSF1KQIA7P2VuXjc2ghssxqDIafUT6mivay2e9Rzu6An1FHeGcDRAqsXAURqVhh0YxqOY9aG9sbaBbIRg2QZNGBIAGk0DsCRLRSFMA/8AFUQQ2aYI20j97t/+T6Uzj9qaBYFhjoQSWA0Ig8qEdl+GW7+KtpcEg6QdjIyifRoNSHhNt1XwgeBfhAGuqnz3U0tgjEBhNelwpcVIrvbpjd70WtYQEFtDlBE+4NDcX2id0tL3YHdLlQyZyyTr8/wo9guzdjvFDKSpInxH8qltcDtC6q92vxFddfu6b+dHqRdgOBM51tRJHMH8HxOLFknDFFT43krOcxMZtT8I26VUv8cxmqtecREhdNtttKb8Pw5PtN3LlQAKyqEnQzoI2/3pi7RYZQGyhQGw5YgADZkM6c4FLXIpPHM05MR7HtOMYjvTJcswC5lzAxoR9IBGlS8Pvm9lVVRSZk5FI0BPOjnGnBtWY1lbi7dDd/MfQUA4Uk2yoMN3gUHoGKjb3rTyJjrjf3zLLWdJ7w+wRflArRbAJGZn9yf0FVrj3MxVnOnnXjYUsPCSW6CT9BV1UrVfAmmNQ6bf5fzrbDYUaSx9uX0ojwvCB+6t3JAzANyMFoP0NNuC7D27WKdbqB7RL91LEEhRJzAGQVDL5GflT5AikmRMZZxFWzhU0lrh/wAxH6UWw+Bwo+K01zzNxvw70fjTfxDs5h7Vh2t2lVgjQw3Gh5z0mq3BuyuHu4fvLilnDlCSxIygCNJjTrWLH1a5FLC9pvbpClA1vOdjhIF5sh8BmAGEjXY+Ll61YfHiIUNAAHwydABv7Ue45hlRdAoyOVEaECTp8ivyFLBxMFgsEDmdPetqnULmEgY9vWSpiC7BUS4zHQKqySegAEn2qNAz3O6ZCrKTOcQQQYIjqNqdOyXZDKcNjO8cEZrpGUAeAOYWd5Kj2J8q87ecN7viQcDwuMw9HWfxRqIEXQgsGqzOfMmsedTWuHsd9PxrZl/exE+P86JsKtmIi1UGaG2AkcgP7NE7ShQ/d+E5l1AAlWQkCR5GqDr4T6UQwTarGXxKvxbeE3F19iKWOJoxf9gE1wyM1wS7H/N69TVvF2ocCT8LDqdVQe9FuG3Cj6vbU9QRAJYco1EeceE69avFsROKRmbNK/Fly/cXl5be1WDW/pNmZguPbm4WwhcAuVDIFUqFOdlAzSzRsZM1NwQ5EusplSWya/dJkT5xvVPstxVs9y7pC5VVf5ZljHnoD60WxyqbJa2oGY7LsZ2IHzFAVHB7xHRBPjlMg5FenurkXDuEJjb474lFyAsyxIYAg8juY+dM9tMLgLyj94VCBlMTLSTPIHTX5UM/ZzwkO1wNIga8jMjTUeVNT8IR7zWWLOotoYczzYDXSIjl1o0DKNhtC6lzifQvFC69+IK4x25t3rb2kR/EN2gaSOQmoD29uwFVEXTTc7aDnRTtNwGxawxa3aVWzKAeerDmaNYXC2bZKLbCxAHhGs9Dv860bxAbGEHy37ESLnbDFSYbT+gfpWU1YnHgu0NpMbnlp1rKreVqT/ETgOJYsgSJPM5coA8gTJqFRoEzE5diPkQI9akHBbyqM9tlGQOBOoU5oBBOgIUkDzB6Ub7BYju8WVktKiAJBOZgsaHfxDfy9azXttCOPSd+PSKuJUsY1MaCfSf1rWzgGaMqzmmNtY0O/SPpRbuz3iKRs8Fv6pWDy51JwLVbYI1VyraAzqp1nTZj8qEttYjHwaGo8e/9ynwfFfZ79t2IXIwJOYcmB61ev8XsLcbLdQrmuRB+6bjMp+TUKxnD2LMpUzJiRHLlPpWcL7PLr3qgzBWGPwn0jX9aEha1HtNDar+CK+vv0hix2gs5gQ4OXUxrAnf615d7UWGxCFCx/fIwAUgmG+HXSTMVDe4JatqSiQ0ETJPTqaOdmcCcOcqXGK3QLhA01KMQOfNYnzoA6E2OeID4GRN65397TVeOvbus64a8wa2EM5RqABm+LoPrXmO7YX7qgjBt4UayZbeVWdI3Ag+4p3u8HF3C6s0shUkQJIkTtoSRy60g40Lh+HuM95izBx4pJYqqwDvAgiJ60GIqWqR2eiR4MWMRxNpt2WtBIJiWk+ImfqTQ/gv+IR/Oh/1D9K6Bw3CI2HvZ0DMqnKx5ZGumZ9UGx8q59hGyX28iD8jWpWBJA7TPpOlSe/8AVfxOvcNwStftsyqxgqCQD9y+hXXzXah/ZbEE984ALdxegABR4TbhRGw5Vbw/GrKYgA3bYCXSZziI+03POIyNPpQjs3xWxh3xGe6pUpcC8wxJMARMAwOu4rNpAPyjt/JhKT3+sq9tdOIsTzFtvqv6U1Yu3luAyT/5rEQTro3dNG/Ll5CkHtfxZbuNe5abOhjKROumgEwdK0btXfMgkg5zdPhUHOQAT12A0puTGzJpHiRHAyBj2M6Fxc/uXBO6sB7g9DQ3sTiIwlwMdrg5+QqhY7fYYWUW4l5rmUC4REFtddX6eQpe4v2yQhVwtt7Sic4By5jpBOWZgSNdhWbD0LojKSN6j8nXI7rsdpL2wxxDsk+HNMQOiHf/AL0rtrVh8W94MxViBBLat5CT7c+lVFBkf3/f+1dHGulQJz8zh3LDvO9fs6tC9w6zI1TOuo0MkzHlryig/wC0bA5bWHaPhJsnfTKGKbnbLn361v8As+423/Dr95pAsyQRs7BSx5c/CPUmlLG9v3xStZuMhz3Q4EGVgABF2Eb6mTqaFVOq41mGioo3BF3/AD/nRI1Rxyxeb+qrjtRPzEJ3ntxtNK0LXQikwBrlnnrry6isJo53XgUBQSM0T0k8/f6CqXxC35ED4bEOCviUdefP0q9jsY7GHyMRl8SA80U+H5/Sr/DuFfaZzMqwfB7Hnr0Ee9V+IYQWL1zcrbKgHaT3aZf/AJf5TTDp7cxqrltXe6J239+JPwDGLbvPn1REiNsz5lge7n5CnXH4XNYUKAGBkgcxlGw8jJrnXCXd71tQxaWmDrt5GfpXTLfE+6JFwDO0AAqNJYZuWnh0rNmUmaG6dnRmXc+ByeO3jc2Yz8IvhVz2wDAUPH3hqAfWiOFM426f/atfU3DSr2a7V4WyLlm68N4QRlJEZBuRPU0Z4T2gwzYm8wvIFK21XMcs5Q0xmjrT8SFNr7CYmxsjMOa2/Iyz2yP7m2P4r1sfWjK2vETprv6Uv9qMQtz7MqMrZr6/CQdvSjV3FquhJB8gT89KfJpOlQPWeuFBjUehrKV+LcdC3WEn7vKPug7RWUWkeYwYWqckweM7893iFzBUYW3MqQ2ZSNVBmPFvyJ12oOLjC4jCUcabwRHnyI0qzauDwk6NOuQGdNNOsdNKj4xxm09t0yEuSoVyqqwykEyBJk7b9K56DVtNDu2BgXFybG2zaUbroHAJ91YAnnGh56V7guNWbbXSzKQWBA1IMqwPw9CV96BWMEMqsVOhObTLI0I1IiTJHtThxHs89/DHuLYVGXQt4RABPh3k+E1YQAUZM+f4lFQB6fnBfFOI4e9db7KzsYDS2bSI2LHkTVvCXpUbA66dDzX0B1HkRVK12T7qzdubMLTNpMiMscuczQRrjkf4j/8AMf1qtIYECAMukqTyPEc8UJX++YmjPBbAyYd8yAgDNnYDwhzKiT8UAQPM1zEXG53Hj+s/rRO1wNzeNpnAOviZzkOVcxho18OtKGDT3mh+sXItaZ2PB8dtJbRGdBFxpJYCFMtPzEe4pB4virZsZO8SVuSokagXLxncaZSp+VLlzgR7wKAYkAuR4dQCCIJkGR8694fwQXGYd5bTLyY+Jjr8AgTtHrU+CqtrJiBnvYLz6/6hq1xu0mGuJ3qhnTKPvQWHi26ZmpNu2Zus4BKEwGjTeR+FGk4T3T5mXvkPhAiP3h+EanfQ1tjOHm1hSGVVcXQTEHXUDUb6PTkUC2B5i3cisbCqg+1gbrtZ8TBLrhM8LoZg6AzoJPL1o5j+wWKUmHGQObYYmCSInQTGhmq2GxmTB22IPgxLRHmi8vc11HjGtu75YjMPR1Yz8gKtmoWBJhUM4Unk1+k5Jj+CNhbiZnLSqvJ5EEyI9Yp3wvD0xODvgHKR4wQNdBdIUyOdAe25kWW8ri/Jh+tMfYlgbN1WIUFAJJA+8Rz/AKqrJ9kt4/uVjI+zA3Fey9tMEAski4BmMTDC2eQ9aqXksMbKoonuFD6aZxZcNv8AelZmjvFrguYEgEE/uTC6n4BOg5iPpSjhLbW3zMrqoO5BEf4g1kdD9RR4LoE+f5g9aFDZFA7bflLq4sIMRbVAQbRBGwEZyCsf10z9lv2Z2hlvYkZiAD3ZPhneW6gbRzih3BeDLbV8VdOhSba9QFHib3Gg96dbnGRkMakgGPLlSM2Tf5Pr+U0Y8Vga4Xx/DFxOGawAqIw2VFA+Q0InWPKubcd4ImHs2rbgB0vvlK6LOSzsPOJ966vwqyRaUnUn8TSh+1vgbLh7N5RIW8vekcphVb3gA+1Nw6iu8DIUR7ryJx7if+K3qPwFT3DUfGV/et7fgK9uNTXEyJ3m4BOwJ0nQTp10o3YtfaAiowUksZM6QVP51V7K3gMQJIAysJJA1jqaPcNwVu1jMOVILO73Lh3hMxKqvKdNdNgu2srBpoz7u084Xgrtm6wCM45wCAR66x86C8e8JKayrQxJmTktxrzhTv5nrTxiuzqkW8zOLhdp/eZUNssplhBkjNHLTc6Clbt1gFtPaVS3iQuQzBoJcp4WAEqQgM+fLamawdpeBSWDSp2XWXcDRsqwempJA9THyroVnDpfYh9Gjwuf49yG8m+h16yidkLWtxvMCmo4soXYckYxyMAx9edJyKTuvM7SdHWI58Zp+b7UO31h7sV2Xw2Jt3Lt23mZ2DTLAwURuR862X9ntq7fvqrsiWyoUfFqUDGZ9av/ALMh+4PkE/6FH5Ua4O3/AJnFf1j6IgraQJwlyvub93ELjPYe5h7ltUcXDdJVdMpkQddSKhbg3E7JOXv4/kckanlB6U+9of8A/RhT/Czn/R/tR8Cq0xp6hgoujOBcRx+I71u8Z84MHNObQRrOuwr2rfbJ5x2I/rI+UCsq+JpDWIrYzh+S5AiATlYTr4QdfIyNvambA3bT2BeSwtq5aYWrgAXKWGrXAI5nQGZoIHLHUaAqEjpl59dY18qaeC3xdwT2t2UXCBE6Aq+n/PHWsR+z9JnUkMVvYGVO23DwyMdvAcu0aXQR/puxV7shdnCWZkhZEf0uPyuipe0tvNg0unUMhUx1ayTH/NbFAeynGls4aLgaczkLBEo6pB10jPbA96sG0kB0uRK3FLItLcthjca4ptuFUgKAQx1JJnSNgKEmwJAICgg7QTIj15e9G+0HaE3pREKJmzAHyM6xpz86Bd9JWREH6HSgBGqaUS8Tbb9pQ+3sNNo00A9Jpj7P41JsMygj94hJAJDQD052ywHmaWcVhWztGx/MT+NFeDsq23D55DC4kRGYAx9wneJ20rQdIG852MZGahGS1ZVGyXBmW2+R1kyUBzKRGuqSoP8AJQLjvCHTH5bQNxg06CJE5pHlMmdN6aExCOd18dopJ3D2oe059UhD/WelVMXi1NzCXgdRNp9/hAABOm2UoP8AKazM2k+tfr/uPRC3PF/pANm43d3FYmUv2zr5G4piTVnt+VDXQkZe8t7bT3aT9ZqXjNxSboUyCwKwP51b8JoV2qxWbvYMgtmB6wsUWJgbPvgQ86MCBztzB9jiS/Z+4YATcV886qRpMen4U88R7Z2xYdVvWXYi0ABJJNsBJGvMSaG9hez1nEYe4z21Z++VAxmQrJoBy+IbxOtW+xfBLdvHX7b5GypCyBMm5bJieYE7cvemNVG4GNwpsLv58RQ4lx03lW2QoyMzCJnxQSNeWlZwSw983oIU27bXB4ZnKCY302386v8AazBKjI0Q2ZhouURlB9JzSeW40pr7PYdTYskDV7b2yR/N3gj8KmoVcBtQOxg/hHaDEYfBQrWpSXgox+J1EA94BpM7ULxfbS9fKpdFtrTFC4VIJAObKPERBIj3NH+zFlL9tLbiQ9tkaND4bqcwNNBvQe5w23Yxq2oGTvCqgyTAd0AYkb6/QU3Va1FtjAyavfmMPH75u4XvLLDLEsI1y8wOmnlWdisWMUllfvAANrtl3HyE+9KdziD2jkBEXCUZfRQCYoh2Nv8A2Y27ykauCQeWmVhWQY6FH6ToNkLMCPrO+YbDgBR01pQ/bDxcWcCLcBjfuKkHopzk/NQPemvhOM71c1c8/bewNuyD/wDTYNM/xNl1+VbE+ztOe96t5yPjBm4fQVAL2asxV3NrVSy/iiowuCDRlommjg7quIsFiFUZiSdABlfeldFB3/vUCryXwVtqPiUwTuCPHqOXMD2NAFvaHdbzpWO7S2bvdi2ZNvMxc+FYLIsAkTzmY5c5pU7fYsvjADE27dtCRsTlzkj3eveHYkZTIX/DYzCjfYxEQGyn/LQTizHvXJ3AHl90chU0BeJq6dyzbxi7K2osp1dmb2mPyovxVctlm6hx8rb/AJmoez+HyhV/gtgH1Ik0X7T4TLh45i3cJ9chH4tQjm56HO3w+nCen/s37DduBYt5L1llU6B1nWOoOhjyNOXZXHJduX7iMCGuEgTrGgBK7gaVW7FcPR8IVdQyltiJHOgWG7HNca8+Hud2bdxgq6jQMQIYGRtWk3c8ogUr4jN2kM4jDr6n8vzpkrl97jl6xfT7Wpd7YIgkDwkrDBhodQflTrwfthhsSBlcKx+6/hM9ByPsauRlNCch7S+LGYg9br/9RrKzG+K7cbq7H/UayrPM17eYCPEUW2BmB8MBUmU1YgMYgnNrOtZY7T3LYm2AmYFZInffykgL8tKHYFO6vMx+DQiI/A6aminY4i+XlgMrEpmy7HXUHTYHUbVhG5rsILKApyMaZu1fhv8AhBuJ7RXHGWblzKNF1yqOsbCq1rizMvQ+X67/ACro942bdm45uAZVkm1qVJMKTln70DUdaRrfAARiHV8y2srDTVgylwTGgEA++lNISpl1PJb1vNh7ZBKmWkg7kxv8qqjDNnVe8eCRMEbf3FWrV3/ywP8ADcE+hDD8SK3u4tCVOh8OvkykEfMKBSE2YgzWRaWDKWNw7W74BdsueDrpEx+DKak49w57PdsrsQ6SPEYzbwdt4K+qmivaTE2L1tSghiPEDB1AImZPRflVr7bavYIW2yi4paCSo38atLEHS5mHpcPSoWAo1IiOwIue9muDWsbgWGq37GrkE+NDqLm86c/IHaRQK9wQy9mWF1ZgA/F01PTkOYPXSi/Yzjf2HEO5UMCIgOsASCRIkEHXT06Ve7S8asXnLW1yNbcd0wZWm2ROVsp0IbaCYBg0zWAYoY2PNxNv4UW4VyDmUMD66H5EUJwluGcdVNOi461JcgBnHiWRlDcyumzEzEaGesAdxDFoxERO2450rXuRNo6ZTjDs4vxGD9lfFEW3etO6gvcwzKCYJi5DZesAifar/ZBy+PvOwAL4fNqRAIexJBPv865twlGLqFfIJAZtdBmAkARMHzFdHu9mbmEshv3Nw5ZzFGzEFwIJzciR7U56qpixrqbc812g/wDaGoyKQBpfefe0kfhQ3gXbEWEtJkzFHLHzE/8AehvHeF37QZ2EqrhXgmFY7Adek1UwGCzi8fCAq5sxPikTCrr1/vaoiDSBKytqa/fFQ/2e7SiwwXKiyW1ZgACZMny208qrdouIZr32jvbLMHzBUbqc0jXaRy60Vw/AEuEFi8EW9J0Ga9bVjrPJoqj207PhIVQYtKQNdhI0OnnRAbWYTMv2as/0ItnHl7qkZQcxO/Mj1pz7H8KN+06giRIHlB39zz8qUl4ORd3EkAgctUBpt7IcQGFvk3wyp8QZAWXKRmYAbliYUDlqeVCaIoS0DKbYTt/ZzCm1YS2SGIGpA51z79r3jFwESFW36/FOh9Dzo/hu32EUu9o3r2fLCJZuSCBBkuAon1pR7cYjEX8JiLzZbYZcwQNmIVcoAzAgEwJ0BGtM1BQAYsKWJIG1TlTHf1rVbca9a0W7oakBkD0qzEDmbLuN9x+Ioph4ZbMjQ3GkdRKyDQtGiCP76/SjHBMObt3D2kGYm6YEgZvENBJA2HM86oRqEWLjFh+CL+9a2My5ApgbCUYyOkA/I0CuYcHEFeWf/SCCfpNPGCwmLSw4Fm6xR3XIskwFU5fAwnVn66kilXD8Jvvfdmt3CZYsSCIJiZzeU70FGdpHxFtKgDf9Pe8c+zGFzSx5nMfyH4Ve7UibTj/2m+r2h+dU+yfGQt04a6jKzEFHEMpEaqehB1kEjXXrVntZbYLdQ75AvzvWRIqAES+q6hcuoKeBHTsfay4VfMk/PWtuy9uEc/xOx+bNS1wDFYnB2UZgbuHI66p+g+npTN2TYHDg5gSdTB2PQ+daL3nBqlgrieEW7xEK6hlNtRDCQRJP51R7Qfs2t5GfDt3ZALZGkr10O4+tOvdqzyYJWI8qj4u0WLp6W3/6TUG8sOwIqcBF5uRrKauD8FY2VJVt25fzNWUemCcu/E5PxdytxDJiFPyJ/SiXYzFG1iHEnKPiAJ1AYqZA30baqnHcMWNqBq0r9R+s0T4fdNgkkZkbVmUSQY0id5aOYgVk1AUI/FjL2x2AHNX+EO2cKQLmYfeZGRoAJhgJE6SF2jcHrUxFqyrAsMmJ4eGUtHxhnAUeYzZRzgUPHGzfv3Dat3HN3KwBABVgPiMNtq2vPSg2Oa/d7oG1CWQ1pTIGmZjB11gmJApr6Qgs7xQV8jnQp+ln8ZtghOHvLzEMPYg/lVbFYdCw8IBMEH1E/kfnRrhXBrmVwFLlhBCiYkGPWvMJw94Ft1KuFWQ2hHr0kHSsmr57E0HGQultjK9ngofuiFXVXAJ6gMAfUAhh5ip+zXCEYqCiknOhnqUOUf8AMgH+aimAwbIiBss23zkzAyZQrAE8zA086qYAlL1zJqQ+ZB5hlbUeoj3NOs6iO39xWiwCPdRn4XwGycPdtr/iZLiZYESjC4o2nxIjEep60u8XwyhEaFMgnNGoIczPWMwPpR9b7jFXltI+dFS8FyNPeW2QBSAJ8VsR55z1qnxvhbkXbSWbxAfNam08ZScpX4d8pB2+5QhrG8bVKwEUcTwsvcIsW3ugfEQswfad9wKp43s1iQQ/2e6Mup8DctZ2pv7KYa5ba8LuJxGFkIQERxmgFZIDLsABrvVvi7rkcDieLYwRB7zU9P8AGqHYxVM3eIXCLM3ri8/FGpGoYETXY+0iMcP4oGVCAQZk57U6ZRHwzuedcR+0d3fc7/7qBTbxD9pt27ZVMgXKSZCkyDBIJLEculUykjbxG43VHVj2YfoZPxO6t/BYl8xPitsvmM769eX0pZ4LbJ72IjIZkgbTtPOo0484s3LQ+BwA3hXQBmYa8tWO1Dkd4JRSxAklem3ypunx6ftBGXS2oev8zoPDuIBbahnSe7UmXE6MlwRG50GnrUHbviSi5cAKtmGXQj+XX2ilLhmL7tluXbZuW8p08ojnpoYrfHdobLeIYeAQQCcvxR70Wj5RcS2X5iR3/qpc4Ric8y0mSAP5cojXpy9qcsAim2razaZkYjkpOZSf5dSJEQYrnvZa7muHTkPxp64XicrOdI8OYeURMeRFYsq0Z1ume1uMNtoEA7g6wDC8yDE+Q8zVXtPiQMHdWB4rT6f5T+FVrmPVFOoliJ1+7O340A49xbPbYa6qR5bUpVJM0ZHoGISPpXVP2KYi2l4hlUl1PiI1WJkAxoDppzmuTW2pq7C8TezeDJBIYQCYBnQg7abc+VdJ+J5/Huan0Vd4bgnMtZsMT1tKT/014eDYNVISzZSQYK21BB1Eghd6VB2sxSz/AOXSBzi5t1+LpWtnthiG8ItWtf5nH/8ASops1U1npSPvD8xDGAv4Ozh7QcKzMisw0Ly0Szaz8Wknyre527wp8EXRB6AR/qmlfir3hZtlbaq1o3EYanTMT3TCTKZGWJ+dVOBYNMV4s62+kjPEciQQdD15RVq1bGJfGRvH3G4ew9rMtvPOqusSrawZ35++ooFjsOuIhbjZHAQZyPCxV1fxaysxE6jbpqQ4FhxZYqb8g8lEj6jSmI8LsyWKLruf70phAirKyPB4fJhspA0UgjltQXA8Au2VS5abxQMynaI+vpv0plt2lVISANYjYVvbWABQkXIDQgnhnE1uXnQGGGrCN9AJB5AHSKtcdvhMPdYrmAQ6aifLSouE4AB710jxXHMf0KSAPnJ9xQ7thxnubJtxLXPCPTnPtp71YO8qDuFYtO5T9yokTAY8yTXtWuHcJPdJBQ+Ecx0rKf8ALEUZwzj9s92pSR48vnrOnWZGwrZOzWLNoKpicpyEwSC2hgjYCSTt4dJii/BONJam5lV8qkhelzYa+U7jkTVc9vmzZmtqX2LayfL4tug/3rn7ntNPxNG9nfbaMWE4YbWHWxbKK0fvnEy7czJ1E/TYVXu9nXbxNcARROVVaflE/wB7UNw3b5nYIuHDHoCR7nyq3xrjV24AiQmnjyyT/wA2mUfX0oWxA7macHVugpNvpIML2iS2rpbt3TdU6ZxHi2g6z7R7VRbjLgsWQZjq7Z515yQsTVnhuD7493aXKBu4HzJJ1M9OdGsZ2LK2bjI+bKhYgqFWFEmYk7DSqUBeIvJlyZTqaKv/ABQ3J0mB1P8A8aduy+BNib72B9oYI1oXG8Kg5gXf+YZZy7iRtuFnspxGwp0UtdBBTwsypoS1xhHiZYhV+ETPWj1niSB5N64wGmqkxz101JOs6UjqszYx8g3/AANR/TYDlBPaNWA7u2zt4muXDmu3DEu0QJjQADQAaD5mrV/FkqQh1O06fhr/AH8l23xmzE5z/wArfpVzhvE7Fx4NwKoBZmIIAUAsdSOgNcxeq6ljsN/wmtukUKSQaEGWsQuEe5dxt0XCqq6WwgQXCTCxIzZQV1M8gNdqU+L2mvWrmJeC1/Nc02AaSPrPppVDt92z+24nMgC2kGS2OeQE6t5mSY5T5TU2F7Tt9kS1kVgFKzrMSY+kfIV2yGAF7nvMOErqi1gtMTan+Tf5fjFPFqyng8IymyH06qzBz/yxvzpCu3ouoxGuh18mH6U1Y/HqLdtUbxL3iHfZ8pmR0IMU4cRZUaTXn94V4hwNLOB8Il3unO3PLmc5fLRiDr9yh/7Pb1i1dxAvJnTLbygCTq0HSRpBohj8er4G6pdcwyvGYbyJjnvcPyoL2CNt8WUdQ4azqCJEqbZ2/wAtUnj1/cAxKnYWIHx+Ka2i2v8A08yzO4MNGkcupPOqd3BhVKE5l3Gmo1P1Ez6E1N2nJGIYfzMPkzJ+Va4O8GtAMYYDQnqu3sV09qJhLXmTcHCg+EZWUeLnOxn9PajVjiQggkCdDI9+lLH2jLBXbfTfL+oj6VovG+oodIPMaMhTiNGJ4p0I5bD9KC4zGZtDPn/e9U7nGxGgPyFVf+IgxM1YUDtBbKTyZBm1NF+A4rIyt0afbSgymTRXDpltqw1OvlzNW3EUnM+isHxbAollH+JraGQGiWA5g9ai4lxzh9pwTadyZOZASJBIOuYa6GuR8C4x3Voi6qvI0Dk6KddCNQRA0qXEdpmfvAo38UDxcjmOoJ+LxepqlbbbmNI8zoP/ABRcVcvW8ILgLC26qdGDqCrA6mFNsDc71LguOWRnS4wt3AJzKDmDLMzAnQ777Gk/sjxYW7tq7ZMsEPfKdC3i2UmdSImY0FWz2vw/ftd7ssxbLc2IA8ILIddYBEEEGgsk2Z1yEwY6FG+De9/1xOi8NxD37aXUIJEEXAdDpqIJmNtDvodKP274KgOIJGx1nrG8ikfhWOTBXEKOLmBxRlLmn7u6fusOQ125a+dO9t1kkMJPOR6afh7U9ROTkbVQqVnsJqimQdQumhH9WkVV7Q8VFizqxzDY77a+KNYI02+mtEsaveIQp57iDUNjh1sIVYCSIaSP786MAHYwNRFGC+z/AGwt31WNRsSNcp0AJ55Sfvcucb1727tKcOCQCwcBTzEzMH2pVPYq7h7/AHmHLBc2oUTp1WNNuXOmbtxc/dWV/iuD8D+tW2MptyIOoE2INsdnbxUFQCORzAfQ15Tnw5YtL6VlK0CXrM+Xld7aMqo4DCCzKY5Exp5Ua7OYK2irexFnvFlSFP3hvAB0IIjej+LxxxR+z4eXX77byvNV10U82n3qHiHZPGPAWz4F2AuJ8942pOFy4sivFwmQKaBuGMFxzCbWuFvrvkVfrFFcFas37d0JgjYdWtr4wJLOwHLoJJnypPwXY/Fo6k2GABEnOnLqc2g69B1p74dhglsgOIE3Ll0yq5jOa7EwBl8NsETAzbDW2G9doY01KVnu7RgWilsvq/hCgMxCk6zABA1oF2k7W/aD9kwfwtKs0xm668ljc7n8Qnbntt382MP4cOIkxBuEbHyURoKUcJgsxBbRSdNhJ9+XU0AU7kmUzg0AJ0vgvZK1ZtkMFuM3xMfwA5D+/QxhcEttcqAKu8DTWkPB4m3aUwssJjxHbqf+/wCtb8Mw9/GXO7D5RBZ2JORLY3dgeQ8/KuW/SPkY259/WaNIVbM6RhrehZ2CogzO52Cjn/tzrlXbftQmJv50QKir3dsEalAScz+ZJJj25V72n4qis6YdnWxCLlJ1uMmb9445E5iY5CNjShdYnU863dL0q4B5J7zM73NG3q/hLsCIHUfSoblqCjEgZwCJ0jcT9DTDwzhoCAEBiDM6j8QD8xWwxYMVltlGiM2bY7+w96lF1lOgYemlMmM4VnadB08h7Ch78EPl9alytxBNzEsdwT6kn8ajTEuplZU9RofmKJvwrXcVC/CvOrkNwXcuMTOu8n161p3p6USbh8c6hfCCpcqpRN9vL5CtKuNhqMKqiyAQDHUVV1CC3Fgmsmp71rU6e3Soxbooup4rUcw3+EB5T9TQYW6PlQCANo+lA5jcYky4nwBTo4mPQ6j+/KquFxzWrqvMlTsdQRsQR0I096y+mgOnSfPcfh9aOcC7Ppi0YyQykHQj4SOhEzPPzoQKhm/yjR2R7QW7bvfWwBcYZTlBIEE6xMEkld5iKKcZ4nh8Uc93CAXCIZ1EE9Dy1B567xVHhHYzIIN7KD4tVJ3G2gjlzNMmD7E51n7SRvAKryifvaan5Gg0ve01q3T1v/MC8Le3aRrYtu9p9XR20PIEQNCOuv0py4D3eJwi92zCIGYkFsomMxiN5WYG0UJ4P2VS7cy98/hnMpRRMGDBB11+hopwvs03D76lbmezcYhgRGQnludGjfSGA/ipuJsmM6jF5vhMKT+Yy4e0yg+KZjcbEACoLnDHfNNwrmjUAco6+n1Ne8Nx5vKzoAVDumpgyjlSdjzFXFvNGts+xB/OtQc8iYa7GULHAcoYM7PMatoR6ZY/sVJc4EjIi3Jud3OUsddesb0Qt3DGoI9Y/Kt5qmyM3JkqQ2nVVCzECNaypctZS5c+ceH2Spu3LRuWtQAFcqcp5QDoJjQz686tLjcXkDNevqkzLMDPLSfXpzrzg2EuvbuXVTwWoztcOVdeh3MaHykdaMcDFlVOJvMptIcqr8QdhJiSNhtAjzOhrMGabCEA2ljhWMvW7YxN/FXrdnkCtvPcP8FsZTp1fYVc4NwG9icO32+9dRLrG4ltQqsSYJuXAE8tFI0300pQXtmHxf2m/aOICf4aZsqpB08OVgQNIG06mdKd7/a/NaFy5hmQ3BoueXYcp8MhZPrUZtI3MWFOQ/KILtfs0wDvkXE3y0xHg19PBRNP2SYQKD9ov5epa3Ht+7qDhPaCyDls2HV3IUmBLMT8CAH4QNSee21OmFsBiQs3WTQs2w8hOg6QOlWDcBkKcic9ufspRxddL1wKiswLga5V3JyjSR8qVsNxtreC7lU7s3SGuNMs4AGQHQQoMkLzJk+fQP2h9rAinC2SCNe9YH4iN0n+Efe+XWuRYm+1y4Nee8b+cfgKsbweJQxF0sTNZh7OZtQY5gbnoo8z+p5VPiMMVbLGvSpbN8W4Ywf4Z+RaPoKMyh6zfjmEa2tu5Osw0bDQZVHkAIFEuAcRa93rNGY5dAAogKRoBpyo92Swq3cPcxOJVWtLmgHYwCAPUmTptkH8VMXZ/hVv7Gr9yiviTKBgPBbXN45iYy6z5g0F9oRFfNFO4ny56Vp3EbiJ29KlvYjvca1q2uW1bgSRDPpq56Tq0DTarWLunLljRT8v7MUOujUMJYuCXw1U7uG6UWJ033marXx0jX2+tMioEuWDVa7Zoy9o6aVQxCVJILdauYmycgQSWA19etQ31Mae1VPtj7PMcyBrHSaqEpA5kAssNMw0+mteCyfWpxeRnMwigAAc4BrFIMwNOXmKO4BEh7ui1w/Af5f96oFavo4KgQSYkHpESPzoWhJzIbujb6dOX/enf9mVnPjEtSALin/SrN+H/TSXetyo6g1bwWMNuCrsrDZlYqRvsRB2ke9D2h9zPo3/AMMH+IaetT4fgjJzBEyR7R05g1zTgfb5s+HV2diTDS5I0HQmDI1966U3EmSMy6Hmpkjy86YtGUVNXLGD4IqNn1zeXpH4aVdxeGW4jI65lYQQeYNRYfFggEGZ5gH69PerQNHFRF7K4kYS/cwTGUzFrLHnzZfXn8+tPQaqWK4HYuMGe2pZTIPMEcwRQXFcMxgvP3Tg29Mga4yx5CFOxH1FAAVhmjGeawUqvZ4iAYCzyIvA/Rrf51GL3Exuk+jWv1FGN4JEb6ylT7fxD/0T/wDr/wDnWUVesqIXaPj1sWLmHtJkw1pcrxoWLbKOep1LHz51zriHHHvQpOVFEKiiFA6Af371lZWdBtDc7wn2ZwDXbkK5RQJcjTw7x16Vfu43vrhVJyq0GToBsAOZOk8hJJNZWVifd2Pip08OyKB3udE4Bww21QKB391fCf4LZ0zT/EQDtsPM1e7ccQt4HA9wubPd2KkqZBUl5HnAiefSsrK2Y1CptMOVi+Q3OJ8XxZ2+fn5eg+pqHh15EId53G0E+ZHLr6VlZRiJYy5wHg5xmJVC2UPqzfwoSAAPMsQPfXnSxjbxLkHcErHppFZWVBzIw+UH32jQ3advsdnB5AAGliCfEJnxDrsNDsOVO3/jIujMyKsWYhZhUDRCg/xZSD5KRzFZWVMgA4k5YD3xF7gU5Tdb47hzn3iB7LAqS9c+P5/WsrKyfe+s18L9JXLx00151AxnXy/2rysrXUySG7c5RVC8JNeVlSSVcQKrEV7WUMki06VhFZWUUqasKs4e4RlP9Q9suorKyqPEsHeeYi4RoOZqs+Lfny9KysqLLY7wlg8aQEbmpB+X+34V9QcMwqPZtsRJe2s6nmoOnTXpWVlEJCTUsJw1F2kehq0qxWVlHAnteE1lZUkmA17WVlSSZWVlZUkn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http://www.argentinaindependent.com/images/edition050/walrusbooks/walrusbooks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645795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</a:t>
            </a:r>
            <a:r>
              <a:rPr lang="en-US" dirty="0" smtClean="0"/>
              <a:t> </a:t>
            </a:r>
            <a:r>
              <a:rPr lang="en-US" dirty="0"/>
              <a:t>bold</a:t>
            </a:r>
            <a:r>
              <a:rPr lang="en-US" dirty="0" smtClean="0"/>
              <a:t> or </a:t>
            </a:r>
            <a:r>
              <a:rPr lang="en-US" dirty="0"/>
              <a:t>daring;</a:t>
            </a:r>
            <a:r>
              <a:rPr lang="en-US" dirty="0" smtClean="0"/>
              <a:t> </a:t>
            </a:r>
            <a:r>
              <a:rPr lang="en-US" dirty="0"/>
              <a:t>recklessly</a:t>
            </a:r>
            <a:r>
              <a:rPr lang="en-US" dirty="0" smtClean="0"/>
              <a:t> </a:t>
            </a:r>
            <a:r>
              <a:rPr lang="en-US" dirty="0"/>
              <a:t>brave;</a:t>
            </a:r>
            <a:r>
              <a:rPr lang="en-US" dirty="0" smtClean="0"/>
              <a:t> fearless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026" name="Picture 2" descr="http://t3.gstatic.com/images?q=tbn:ANd9GcQMONcmm5NvKNHcU8dIcB2vKpu1ZsE4kI7y1aSsB6Q560r3N0ex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6279"/>
            <a:ext cx="2057400" cy="3091721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QV_TWfnw_RIvChQVRTNFUZI3lTD4Q832DVsmJqWLM78oBSg8q9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0"/>
            <a:ext cx="3858039" cy="25908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SZv1SlZxShzXX1we_epoOW-M2RQkP7dvCHzroY4LVHW8gHougw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1794" y="4038600"/>
            <a:ext cx="3452206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106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9/17/13</vt:lpstr>
      <vt:lpstr>banter</vt:lpstr>
      <vt:lpstr>intricate</vt:lpstr>
      <vt:lpstr>facetious</vt:lpstr>
      <vt:lpstr>desolate</vt:lpstr>
      <vt:lpstr>Ardent</vt:lpstr>
      <vt:lpstr>lucrative</vt:lpstr>
      <vt:lpstr>voracious</vt:lpstr>
      <vt:lpstr>audacious</vt:lpstr>
      <vt:lpstr>connoisseur</vt:lpstr>
      <vt:lpstr>balmy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dprater</dc:creator>
  <cp:lastModifiedBy>dprater</cp:lastModifiedBy>
  <cp:revision>22</cp:revision>
  <dcterms:created xsi:type="dcterms:W3CDTF">2012-09-17T11:47:44Z</dcterms:created>
  <dcterms:modified xsi:type="dcterms:W3CDTF">2013-09-17T02:08:19Z</dcterms:modified>
</cp:coreProperties>
</file>