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0" r:id="rId4"/>
    <p:sldId id="258" r:id="rId5"/>
    <p:sldId id="262" r:id="rId6"/>
    <p:sldId id="265" r:id="rId7"/>
    <p:sldId id="257" r:id="rId8"/>
    <p:sldId id="259" r:id="rId9"/>
    <p:sldId id="266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30B70D7-42F6-4AB0-AD1D-53201BECF197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A82E4FF-0AFB-43E3-9BCB-69A067E4B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70D7-42F6-4AB0-AD1D-53201BECF197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E4FF-0AFB-43E3-9BCB-69A067E4B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70D7-42F6-4AB0-AD1D-53201BECF197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E4FF-0AFB-43E3-9BCB-69A067E4B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30B70D7-42F6-4AB0-AD1D-53201BECF197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E4FF-0AFB-43E3-9BCB-69A067E4B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30B70D7-42F6-4AB0-AD1D-53201BECF197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A82E4FF-0AFB-43E3-9BCB-69A067E4B24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30B70D7-42F6-4AB0-AD1D-53201BECF197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82E4FF-0AFB-43E3-9BCB-69A067E4B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30B70D7-42F6-4AB0-AD1D-53201BECF197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A82E4FF-0AFB-43E3-9BCB-69A067E4B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70D7-42F6-4AB0-AD1D-53201BECF197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E4FF-0AFB-43E3-9BCB-69A067E4B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30B70D7-42F6-4AB0-AD1D-53201BECF197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A82E4FF-0AFB-43E3-9BCB-69A067E4B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30B70D7-42F6-4AB0-AD1D-53201BECF197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A82E4FF-0AFB-43E3-9BCB-69A067E4B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30B70D7-42F6-4AB0-AD1D-53201BECF197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A82E4FF-0AFB-43E3-9BCB-69A067E4B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30B70D7-42F6-4AB0-AD1D-53201BECF197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A82E4FF-0AFB-43E3-9BCB-69A067E4B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Variety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24,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Roguish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Playful, mischievous, misbehaving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3074" name="Picture 2" descr="http://ts4.mm.bing.net/th?id=H.4533313060864987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" y="3505200"/>
            <a:ext cx="3905727" cy="2590800"/>
          </a:xfrm>
          <a:prstGeom prst="rect">
            <a:avLst/>
          </a:prstGeom>
          <a:noFill/>
        </p:spPr>
      </p:pic>
      <p:pic>
        <p:nvPicPr>
          <p:cNvPr id="3076" name="Picture 4" descr="http://ts2.mm.bing.net/th?id=H.4558219585847525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590800"/>
            <a:ext cx="33528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Reappearing or occurring again, persistent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4098" name="Picture 2" descr="http://ts3.mm.bing.net/th?id=H.4807392099697282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581400"/>
            <a:ext cx="2838450" cy="2857500"/>
          </a:xfrm>
          <a:prstGeom prst="rect">
            <a:avLst/>
          </a:prstGeom>
          <a:noFill/>
        </p:spPr>
      </p:pic>
      <p:pic>
        <p:nvPicPr>
          <p:cNvPr id="4100" name="Picture 4" descr="http://ts2.mm.bing.net/th?id=H.4643302883461261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895600"/>
            <a:ext cx="3753134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weaken, fade, hesitate, fall behind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8194" name="Picture 2" descr="http://ts2.mm.bing.net/th?id=H.5024244946962177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971800"/>
            <a:ext cx="4064000" cy="3048000"/>
          </a:xfrm>
          <a:prstGeom prst="rect">
            <a:avLst/>
          </a:prstGeom>
          <a:noFill/>
        </p:spPr>
      </p:pic>
      <p:pic>
        <p:nvPicPr>
          <p:cNvPr id="8196" name="Picture 4" descr="http://ts4.mm.bing.net/th?id=H.4636512528761255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799" y="2743200"/>
            <a:ext cx="3792915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copy, imitate, impersonate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7170" name="Picture 2" descr="http://ts2.mm.bing.net/th?id=H.4592617975120501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200400"/>
            <a:ext cx="3124200" cy="2830908"/>
          </a:xfrm>
          <a:prstGeom prst="rect">
            <a:avLst/>
          </a:prstGeom>
          <a:noFill/>
        </p:spPr>
      </p:pic>
      <p:pic>
        <p:nvPicPr>
          <p:cNvPr id="7172" name="Picture 4" descr="http://ts4.mm.bing.net/th?id=H.5037829944510919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667000"/>
            <a:ext cx="3051302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Ornery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Bad tempered, irritable, grouchy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6146" name="Picture 2" descr="http://ts1.mm.bing.net/th?id=H.482265209274473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971800"/>
            <a:ext cx="2743200" cy="3657600"/>
          </a:xfrm>
          <a:prstGeom prst="rect">
            <a:avLst/>
          </a:prstGeom>
          <a:noFill/>
        </p:spPr>
      </p:pic>
      <p:pic>
        <p:nvPicPr>
          <p:cNvPr id="6148" name="Picture 4" descr="http://ts3.mm.bing.net/th?id=H.4507663523906686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819400"/>
            <a:ext cx="2685214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get away, escape, avoid something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9218" name="Picture 2" descr="http://ts4.mm.bing.net/th?id=H.4718430447404159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99" y="3200400"/>
            <a:ext cx="4082143" cy="2286000"/>
          </a:xfrm>
          <a:prstGeom prst="rect">
            <a:avLst/>
          </a:prstGeom>
          <a:noFill/>
        </p:spPr>
      </p:pic>
      <p:pic>
        <p:nvPicPr>
          <p:cNvPr id="9222" name="Picture 6" descr="http://ts1.mm.bing.net/th?id=H.5047953189569792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590800"/>
            <a:ext cx="3828766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Regretful, or remorse, wish something had not happened</a:t>
            </a:r>
          </a:p>
          <a:p>
            <a:r>
              <a:rPr lang="en-US" dirty="0" smtClean="0"/>
              <a:t>Verb</a:t>
            </a:r>
          </a:p>
          <a:p>
            <a:endParaRPr lang="en-US" dirty="0"/>
          </a:p>
        </p:txBody>
      </p:sp>
      <p:pic>
        <p:nvPicPr>
          <p:cNvPr id="2050" name="Picture 2" descr="Couple with same name split (AP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2362200"/>
            <a:ext cx="4286250" cy="1685926"/>
          </a:xfrm>
          <a:prstGeom prst="rect">
            <a:avLst/>
          </a:prstGeom>
          <a:noFill/>
        </p:spPr>
      </p:pic>
      <p:pic>
        <p:nvPicPr>
          <p:cNvPr id="2052" name="Picture 4" descr="http://assets.nydailynews.com/polopoly_fs/1.95651.1319773291!/img/httpImage/image.jpg_gen/derivatives/gallery_635/gal-role1-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695699"/>
            <a:ext cx="5476875" cy="3162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sneaky or deceptive, tricky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10242" name="Picture 2" descr="http://ts4.mm.bing.net/th?id=H.4910363918599595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352800"/>
            <a:ext cx="2857500" cy="2857500"/>
          </a:xfrm>
          <a:prstGeom prst="rect">
            <a:avLst/>
          </a:prstGeom>
          <a:noFill/>
        </p:spPr>
      </p:pic>
      <p:pic>
        <p:nvPicPr>
          <p:cNvPr id="10244" name="Picture 4" descr="http://ts1.mm.bing.net/th?id=H.4685024200098144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67000"/>
            <a:ext cx="3364012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Reckless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r>
              <a:rPr lang="en-US" dirty="0" smtClean="0"/>
              <a:t>Unconcerned about consequences, wild, careless, or uncontrollable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5124" name="Picture 4" descr="http://ts4.mm.bing.net/th?id=H.4533308771534903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971800"/>
            <a:ext cx="2332736" cy="3124200"/>
          </a:xfrm>
          <a:prstGeom prst="rect">
            <a:avLst/>
          </a:prstGeom>
          <a:noFill/>
        </p:spPr>
      </p:pic>
      <p:pic>
        <p:nvPicPr>
          <p:cNvPr id="5126" name="Picture 6" descr="http://ts1.mm.bing.net/th?id=H.4566972729393464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819400"/>
            <a:ext cx="2428875" cy="3661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Extremely important, imperative, essential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1026" name="Picture 2" descr="http://ts2.mm.bing.net/th?id=H.4879036456501417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429000"/>
            <a:ext cx="2057400" cy="2857500"/>
          </a:xfrm>
          <a:prstGeom prst="rect">
            <a:avLst/>
          </a:prstGeom>
          <a:noFill/>
        </p:spPr>
      </p:pic>
      <p:pic>
        <p:nvPicPr>
          <p:cNvPr id="1028" name="Picture 4" descr="Smog spawns eerie scenes in Beijing (AP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505200"/>
            <a:ext cx="503694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1624</TotalTime>
  <Words>98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Vocabulary Variety </vt:lpstr>
      <vt:lpstr>Falter</vt:lpstr>
      <vt:lpstr>Mimic</vt:lpstr>
      <vt:lpstr>Ornery</vt:lpstr>
      <vt:lpstr>Elude</vt:lpstr>
      <vt:lpstr>Rue</vt:lpstr>
      <vt:lpstr>Cunning</vt:lpstr>
      <vt:lpstr>Reckless</vt:lpstr>
      <vt:lpstr>Vital</vt:lpstr>
      <vt:lpstr>Roguish </vt:lpstr>
      <vt:lpstr>Recurring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Variety</dc:title>
  <dc:creator>dprater</dc:creator>
  <cp:lastModifiedBy>dprater</cp:lastModifiedBy>
  <cp:revision>18</cp:revision>
  <dcterms:created xsi:type="dcterms:W3CDTF">2013-01-14T13:10:34Z</dcterms:created>
  <dcterms:modified xsi:type="dcterms:W3CDTF">2014-02-25T02:53:07Z</dcterms:modified>
</cp:coreProperties>
</file>