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3" r:id="rId6"/>
    <p:sldId id="257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193E-9BF6-4398-8438-FDA374764BBB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B183-B967-4144-B618-B19726F18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193E-9BF6-4398-8438-FDA374764BBB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B183-B967-4144-B618-B19726F18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193E-9BF6-4398-8438-FDA374764BBB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B183-B967-4144-B618-B19726F18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193E-9BF6-4398-8438-FDA374764BBB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B183-B967-4144-B618-B19726F18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193E-9BF6-4398-8438-FDA374764BBB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B183-B967-4144-B618-B19726F18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193E-9BF6-4398-8438-FDA374764BBB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B183-B967-4144-B618-B19726F18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193E-9BF6-4398-8438-FDA374764BBB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B183-B967-4144-B618-B19726F18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193E-9BF6-4398-8438-FDA374764BBB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B183-B967-4144-B618-B19726F18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193E-9BF6-4398-8438-FDA374764BBB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B183-B967-4144-B618-B19726F18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193E-9BF6-4398-8438-FDA374764BBB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B183-B967-4144-B618-B19726F18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193E-9BF6-4398-8438-FDA374764BBB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B183-B967-4144-B618-B19726F18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03D4A8">
                <a:alpha val="39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1193E-9BF6-4398-8438-FDA374764BBB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2B183-B967-4144-B618-B19726F18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10,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Extremely serious, glum, gloomy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11266" name="Picture 2" descr="http://t1.gstatic.com/images?q=tbn:ANd9GcR4cSTjJGI47szmYrTimo5QcOOkFby_pJz2J2QKt9_UgUHXd_ag8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505200"/>
            <a:ext cx="2699656" cy="2362200"/>
          </a:xfrm>
          <a:prstGeom prst="rect">
            <a:avLst/>
          </a:prstGeom>
          <a:noFill/>
        </p:spPr>
      </p:pic>
      <p:pic>
        <p:nvPicPr>
          <p:cNvPr id="11268" name="Picture 4" descr="http://t2.gstatic.com/images?q=tbn:ANd9GcTLgsuabASKo27a-Pw7Tm6g5w8YiAnHzLrRPioudZ2Hc3pAD6gD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133600"/>
            <a:ext cx="2638425" cy="1733551"/>
          </a:xfrm>
          <a:prstGeom prst="rect">
            <a:avLst/>
          </a:prstGeom>
          <a:noFill/>
        </p:spPr>
      </p:pic>
      <p:pic>
        <p:nvPicPr>
          <p:cNvPr id="11270" name="Picture 6" descr="http://t0.gstatic.com/images?q=tbn:ANd9GcRij9FXJblHKrBk2pz6TfhSfwuTK4LDMhm9BEChcmv6OdCLnVu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962400"/>
            <a:ext cx="3505200" cy="2721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Unimportant, minor, little differences</a:t>
            </a:r>
            <a:endParaRPr lang="en-US" dirty="0"/>
          </a:p>
        </p:txBody>
      </p:sp>
      <p:pic>
        <p:nvPicPr>
          <p:cNvPr id="10242" name="Picture 2" descr="http://t0.gstatic.com/images?q=tbn:ANd9GcQx9ozzMElS9FvcljTT01XnOHEpWVWNmMRCJ9TvTHVHh_CX7bEnq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667000"/>
            <a:ext cx="4800600" cy="359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interest, unconcerned, inactive</a:t>
            </a:r>
          </a:p>
          <a:p>
            <a:r>
              <a:rPr lang="en-US" dirty="0" smtClean="0"/>
              <a:t>Adverb</a:t>
            </a:r>
            <a:endParaRPr lang="en-US" dirty="0"/>
          </a:p>
        </p:txBody>
      </p:sp>
      <p:pic>
        <p:nvPicPr>
          <p:cNvPr id="7170" name="Picture 2" descr="http://t0.gstatic.com/images?q=tbn:ANd9GcSct5CYVmby-ieL9JuHPMDmMPESsC8Nd0bGjYpr_tJEG07kvJg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895600"/>
            <a:ext cx="3697140" cy="2514600"/>
          </a:xfrm>
          <a:prstGeom prst="rect">
            <a:avLst/>
          </a:prstGeom>
          <a:noFill/>
        </p:spPr>
      </p:pic>
      <p:pic>
        <p:nvPicPr>
          <p:cNvPr id="7172" name="Picture 4" descr="http://t1.gstatic.com/images?q=tbn:ANd9GcQwBLHzMYvr7Vp17IvP4BWOPuWIALTeC_z52aiFp6mTkCDehZ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4384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Absurd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Silly, strange, bizarre, ridiculous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sp>
        <p:nvSpPr>
          <p:cNvPr id="18434" name="AutoShape 2" descr="data:image/jpeg;base64,/9j/4AAQSkZJRgABAQAAAQABAAD/2wCEAAkGBhQSERUUExQWFBQWGRwYGBgXGB0eGRwcHBwfHB0YHR8cHCYfGhsjHRgaHy8gIycpLCwsGB8xNTAqNSYrLCkBCQoKDgwOGg8PFykdHBwpKSkpKSkpKSkpKSksKSkpKSkpKSkpKSkpKSwpKSkpKSkpKSwpKSkpLCksKSkpKSksKf/AABEIAMIBBAMBIgACEQEDEQH/xAAcAAABBQEBAQAAAAAAAAAAAAAFAgMEBgcAAQj/xABJEAABAgMGAwQHBgQDBgYDAAABAhEAAyEEBRIxQVEGYXEHEyKBMkKRobHB8BQjUmJy0TOy4fGCwtIWJENjc5IVJTRTorMmVIP/xAAaAQADAQEBAQAAAAAAAAAAAAAAAQIDBAUG/8QAJREBAQACAQQCAgIDAAAAAAAAAAECESEDBBIxQVETIgVxMmGR/9oADAMBAAIRAxEAPwC/cY3laEWiUmTN7tGF15V8RydJqwgPP4gtPqzlv/h/0wU41b7Qh/8A2x/MqK5Ml4iHJbSJtAiviC0JTWet22S38sM/7T2l279R/wCz/TEW02dOQcEdWgdOsSiKe794WzGzxPaQnEZ6vYinM+GIa+NbUlTKnqA3ZGf/AGwPsq6lC06Z7j5wNtc2pSkONBTSKCzq4utQIPfqKTyR/phm0cYW0MU2h0ksxQh6jfDTqIrV2W0oJSsJwn68on3nY5glpXLSVJE2XXJwVNr1zyhlYIW3jK8AkGVaASM0lCK8grC4MRru7RbZMXhM4pI9JJSgKFCfw1DjOJK7imHxAS0nZU1A5v6UeIUizLT3qpRmTXSGWlZSA5JdL6UicrZOFYSW8pnD/Ftqnz0y5k9eEgk4QkFwzVCaZ5RL4j4ktNntHdS5y8GEHxBKi5G5S7RXbiQmVaJSl2iQsnvA6Jg9FnBU2RMSOPLXL+1hYnSy6UjCFDG/TUGsVPaKlHjW1sPv1ZjNKMj/AIYXM4wtjEicT5J/0xVpVvTMQCg4xjZ018QI8Nc3cCDyLrnmplpAzZS0g9D4toKmwSuDim1TysTJqwUkBIThGe7JgrxDeM2QhKROmqnKq2MAJG58NTyiBwpYVJtSgpCEJUUkJQsKDBOtSRXeAl/TVzLTMUVEAqIAcUYsG5MIW1W6iZYuMZqZqPtFonkVCwjAEgPSY4TicMxGRc7RZL+tU+SypdomYVVBOEhtPV98Z1MUlK2VV0jzOLSLtImmZdVXeW6ATsMvNjAUtI/2gtBHhtCjzZFefo0hscR2sN98r2If3pijotRBdK8eeuUSTfiu7IxEVAKVDFnq+bRlrL7Lyi2J4ktOYnzCnomvP0YX/tBbD6Nppk2FAP8ALACRe5B9AFIq8pVPZn5Q/KvBCzm46MfdCtrWWJU3iy3pNJiy26Uf6YjTOPrYD4pix/hR/piTLUk5E89RDCrKS7MRyOUEysGka1doVuw+CeoK5ykEfyw3aeOr0RLcThMUfwS5bJGvquo8odXYwC7h8mUlvKEfZv8AlnrLPvg87VSz5hmR2jW9k4p1SWPgQG9qYIzuN7YFAGcQ5ocIY6moTSm8Q5qEkMolh+IfOEJsqT4QoEfhUCR5Q90/1Ek8YW93TPCkFxQIxJOygU1prCF8b21CmmTVAHI4UVp+mGJd2hIISkVzbloYTNsmiklm6wvK/av1+jk7tAtowgWhia1loLcicNIiL7QrxDtPdv8Aly8/+2EquSWpQPiAFAnLzOkMTOHEFTnEG9Yg59UmK8qyyx3OLpqHDHEZtUpUwKUkBZS0wAGiUnR6eKOgBwQDLkLTQ/eH+VO+kdGsqeRHjhD2iX/0/wDMYriSxyoKf2ixcdraennLH8yorbuoVoOURTeKUcX1nHolHESahsqwlczDk2I1OLL2QuQpRIJzJq2n9IlXB9N3qw4pVmkrMsOtcxya1YB9oCXpxH4C0uWxKRhEtIfEQGCswc2MFr14tFlNokAJOMAYitsJKMLs1RrFDvC9ZQCEomd8sLTiSgPQAh3D67xpE60KItaB4mAlgErUSAMLZs3pP4W3itXhPm3kFzWI7lJUSSX7sEJQlvRo+bbwxxbfXgFlQaBfeTiMu8ZgkckjPQqcwm12trAhL4VGXQgsVAKqk75xciLbUhfAa0khSllZUyAE0UMOJ3JYUMEbp7P50melZBASC5JT6ySndznFGXaFlvGeXiNNN/KJ9wzFC0oJUT6WpPqloVExt+Vq4fuQWK1kTPCSnACpinxpdJLZdesHOLuH/tdqE6biRhQlISgh1MKMVUd3incLpWtL+JZJWCM8QEtwK5naLLd15LAAUStKUuauQnQh82HmOcJfjDVx3PglqlpmmVPlzFYAsA+mAGI3bIpyzDwu8bOuQhCZiAiaT6QdSVMM01q/OsWS8rkRNSiYFBSD4kzUnxJ88iz12gfLvOZZh3Vo7ubLAJSojFiLhqHIgmpz6wSlZtYOzMg2hZAZ8Jy3T8IgqXjnqQEkqUtQCaF/GR5bwb4JkITPUuUsFEzCWAdiMxi1Hshnh20JN5FBQhKgqayg5Phd8y2ukK+xJpXO0STPu8y1JCFBaWx4fCCkuUtuXoeUXC7ZyV3WpSCClSiQ2WQhHHk4G7rQtaRMMlaVJxUD4gHpWgMN3HKSm6SlCcCUk+EEnQE1NdYYk5VWfYEFNEpD5MSAT5ivtgZeVkEvC74ick1+jyMG5VoIavkcoatExOOSBT7xz0AUa7xPyi4gMoJQRUp+s2iXZgucThZTVcek+3xg+bNKmCqQdawJtNwodk45SjtkfMUMTrReGUeC0qlekCOtD1Y84fRewOb1+MAbbYpiQxmKV1JPsGkQ1z1JzUCOdP6mFpF6li2qvQ/lNMz9UrSG5NtY1GEqzKXz6HaK4i3heHCaJL/W8SU25T1JfZvg+UGUsnBTqWc1YRalLcAoX+oMr+sIXZQQaFKhqkt1pA2TerBlSwQaFST4n6RLReKWAFToCK9dwYjVaecpCkqY4Vlsq/vDUu2rlhik4c/Cp/i8TSlKncEHlUe6o8xDcyThr3g5Ap355Q5ir+keXfGLJYHJSX+ESP8Ax6YkBwhn0U3QMREC22c18ABGoFC+sR5T1GJmOoplDs0XlWjcHLxylqUwJmHMv6qMimjR0J4A/wDTLxss94ajJsCKUjo0npW0ztBUoTkYQHMvX9Riq2dbu/n/AEi09oX8ZP8A0/8AMqKpZR4fMQ1JIUSFeFn1MIkIWFIb0QQVDE0TO8yHLTKETZwCk8y0TYftmXapMBt5VRSVIQQQaHMZjPKBdw3qUKS84yZYOIJlgYlH8J5HdVIv3GfB8ufaMalKSEpCMCQKVJ8s4qlsuKzSQaOrTEqvsHOLhS7ulin2ZNqR3sqTLSoNiQclAv4goAVo5DQAvOxJWiXLX4MCiFMHwgguWo4DRIsV9TJMlpJwKw4qgHrQ/mGXOIQ4gNrQJdoURMDiXOSBswRMTqk/izHOJ5gyxnlwBXxc32ecqWohWHCQpOSkqAIPsOUFOGrrxrE4KxFDujCXYhhXm8aRcdrsdkklNrsxK5oSnGvCpKsCQjwPVLO8QDb0JKpUpCUol4nckqNMQc0ow3h5Z3iHICXRc8+SSlEmYjCe8BVkCEnwvmQSnC2b5xMvaUZfelBwYMNoG6pRopJ/TjAI5co0axJkTRimISRhSUnLmfeIovHS5arRhksh5RQQEkpUlSvV3W2hzbeHOU0m7ZipaZ8oF5QWhg+XeAgsNAQx8oBTLzUuSmWoksMT7MaH2AxLtFtA+0oChjMqUtGEFvA7mvUQKs5QqUEuRPS4UKsqWwZvzOWJG+sGtGvnZVMKZ2DEkpKgUtq4q8ecJTAq/wBXiAwCcydS5NR0GcM9lt0zZNtUmcgpWFBsVDkaw3wUP/yFe33498EFq3cfI/8AKrYBXxy//sTEi40k3ZPADMpTPrQe6O4zlf8Al9oDf8aWPLvUQq4ln/wycT+JcBKgrErIB9np5RFnhQmSQzVUWJcUTpDptBCagl/W1iKqY82XmRhWfgHghJgtraF+VfZDirelQwqS4d2KS77gioMRhND/AKjTTLQw8JgZ3PlnSEcOKkyVhsS0tvX3mrQiZcYzTMBGxLE8q0hCz74dTOq9Njt+4MKnx9BF43ITOTLbCShSnSQ7AitAziB9ouK0yQ9ZqRoalhvBlSWtSsClHDKFU19Ikt7o5V5zdF0/MEkg6tR4q+kXCX4VqRfKXYOk5nVoISrzpQBYbNoNJs1nnBpksYiGxpoTziDaeEUoOKVMUlQySuoPmN4zsZ/jv2iybepORPPJx84UbxUQcTH8wFTs+piJabMpFVpYnLAcSf3ENzElKevrAuINFjvG6p5V4t/DUoDkaeaDn1ENq4kJJTMSCPxAfEaRAtFpJU6sw1U16UiKZjmin6wa211ttHZVPC7HMUgU75WX6ER0d2Ln/cJmn36sn/BLrHRUPSbx9/GT/wBP/MqKkV4K+6LR2iqafKq33Z8/EYpdomBnOYLw1J32kM7tEG320EitNucRLXaSMLHOpiBbpru2kGlQ/MwlZKsSyqpClqb2AgQKvO+Uy6ISlLHJKQ584ZXPqxNW0ygDeZrnTlDkPgVuu7p1pH3SFKTLK8ZSzgHxesRk0PXfeCpSJiEoSJYCnKgnExDKAOZckNDfAV8LlTVplelMACQfRJBqFcil66QVtFwS5ZWozVTFrcYU0QAr1d1ENptGfnjMtZOnp9rn1Md4zj7V222CYqypnfeGWmqZigSlRJb3bxAlXgtUxRxKJKWI3oACWg1c6Js4fZsZ7lKsRBqkHJ9znk8Ff9g5SELXNt0iUmXgKwlEwkY/Rfq0dPVzwtkx9sfw544eeU43pfOFrSFWVBNAwpyA15uaxTOJp+GcpctpiUpaah28ILomJaoKVPUZdDCZN6WCRLwC1rnUIaXJW1Q1MRYGBE+/5QVjRLn95XCVlOEDLCUjNJ55xlv6ZY4zaObz76cur96kjFqwB+cRpSyFAgkKUhK3BY7gD2QMl21QmY8IqFME0AxBqQuXalghQoUpSkPyDRVp6/42Ps04omWueO+qqUAh28RxVc9Ggxwrw3Kl3lMmDEJzzCpKyxAWfSA9ZBoyhlkaxWOxBS5s+auYpyMAyHM6QR4SvK0zb7UJ6ipKBPCMQ9FOKgSRkMqdImRF9rLxpaSm75yk+kJqG6iYkwm4ry766lrZiSsKffJ4e4nkzDYZ2BAmnGDgIdwC6qOHpWm0B+FVPcs85Aqm+UEFV7u1hIKmKTkpBJDu2RGfIxDkzgZ/ioySBkA5VTWBF3X/ADJZALrQ2WoAo7ettB2XYUTVhclSVJUlgkHCRqAmjO9C9awDSaG0IO4LeZhiYgk0DabV22htSBrQgtlkd49RMNA77k5/vClplLnECoAG5NKcxCSFt6Kch6zA9HHvjgQHZiDp8WeORISQQkMCXZz8DlXaGEW7SszppPhIwpYl3YUbDBFTtkl+Y+mgZdrAzScT94rXNqCCUmWkh8RL/iH7ZQqr4QbTZy4oA2eEsTybWPE3is+EhIq4d/Y+kT5koHY9QQYb7qhAAHmX+EESh2mac/Ek7pAUHbahEDcbqJo7Z+gc9jQ84OKkTAQUMdwSCD8x1iJbLNi9KV8H/rDF5ArZZmqoFP5gHT5tVMQLTZT6w6GhB/xCDabIpKgUu2WFtNQXiCuwgDwiZLL1A8SSNmiU601bsYpYFv8A++r+SXHR52SIJscyuL75VQnD6iNDrHQzO9p6mnSf0H3K/rFItE0AOrq0XftQP30l/wACv5ooMxRd9G2hmjT1KOWR939YamLdKh/ePZyi+cJmkhBY1ZsoYV+fMJUWpA+1o90GCKsfbEG85TZZEe+BWPsS4VkhMqbNcYy6U9Gct1yglKPeJLtUliTrAvh6c8synIwkqocwdcqn4Q6EmWoodmq51/rHmdWXyu/b7TsrjOhJPXyM3NLQhRwpbUnm7t5R069+7QVplmYFLKaYR6J8JOJJdqwiwWlIBehqSwqaO/LKBsm1PZJikqZQYgEOM6mvWDHL9/Ksu86WF6Fwn9vLz4umH7uZJDbKI/ypFIDm9y1JcsPlQuBs+oERbbeS5qgVnE1HAA+GcMlQ3pHrY4R8RctcQ+beohmRn+GHJVuWMsI6JH7RGbSF90rRKj5Hz0itRMuTWOwyaqZMtGJTsZfwO0CeDr47m/1d4o4VzZ8pyaAqUcPvDeYgl2CgpmWhwQ5Qag7HeKBxKWttoIcNPmVGdFmvLrEa5rWem09p1rEiwKCsBMyakIQt2NXJoQSwiFwmlarkWVS0yiTNZCU4U5liRWusZdaL8nz8Cp0xU0pSySsuw1A2ffONZ4Pnvci1E5mbrzIidaWyecgpJStIBbN9P6wxJnKlqCkb1G+tdjsRB232HvU1Z80qf3HlAWdIVLOFXpZ0FGOx1h8CrRc/E0u1FMuaCJiVZkhyDQUPpUpSH7VLMsqUUsmoCwHBqwyqNsopK0hnbKqSDUEHPqIM3RxbMkEicykmmLMZ0JAyPOJs16CxIRioCH+Z1aPVBkgl1DXcQ4uXLnJKpRZbjwFaQFA7Hnpu2kQ51oUlCit0kJJYs4pkd23gl2EG5ie6FCQoqJA9IOosedIKyJlGBPX5GGrDZfupTsDgSSW8PnCxOUh8RB6GntaDKVOJE21YVekP8T4T56GHJdoSggKYA7v9aQtkKoc+bQmcrDlhKRnWv9YnlZxYGYOu7+zlDU6SaEh+bQypyPu8JDsXLNsfP9oXICqhRIUKMBl78oYQLZd2oJ5gZdYHTZ0xFPifhvFkmS3Bc9XFdtIGW66E+kMTs1D/AHYQqnKbXvstnPZF4s++Vr+REdDnZNZcNjmAj/jKZ60wIj2ApEbteUBNkO/oKy/UIoQmYm99I0HtX/jSHPqq83UPrziilTFyA2m8WuTaNPQU1pDM5NNyz8iWh20LKj8unnDZVmS49rmBYRPQCK0O0RJgLV01iVapepDEvnCJkvEDR8nNYBA11pWlYcAHPXPrEy9b3mhUugKU1wjInUHUPDFplKGYYP8ACJibO00BfiOmgrrGHUsl3Xq9pM88PDG6gpd1vKgCtHdgv/DGe+IEueogPLmMFyJTTzNSQgoJBFXw4SBXlBATS0xJYEGjnJn9ucUomr67iI6OPnvbTvsr0JJjdpU2RMkLHeIUlvVmJIB8iMolyb9IU4TKTT8A+cRrZes6cmWmbMXMTLBCApRISDmA8RkAR3x8/cdjtjv5WMDEKkMEgJFTuBHXlepTPWgzJhQlTUU4bkaP7IChPnClSy/M6mCSbXJx4tb7FbzPfWh1FQJSxVm1WgT2j8Ndxb5pIIROPeoOhxHxDyUT7RCuyeYU/aB6xwEeWsaneMiz26SJdoDEB0rBZSSzYkn5RneKfiwdEkPhau2+3mY2pN1fY7oTZ1emULWsfmIKlDoHbyhi4OELFZFicuZ9omJP3fhACToQkZq5nyaJV+2/FLnFRDmWroKH5wrRIym7LySAygXLVKjk1KNBS0SkqDHxJ5Gv9GivyZL/AIk5PSj6h4I2K8WDBWMDZnEKHYiWm5VpdSWWA+VS3MHPPSB6LOAcwl611500i2SVuMSCWLcj05R0+60zCQoAZ5DInIiKqVXTOMtyghgXY0bY8qQaTxN9oSJU8BNCO9ao67v84HWy7Fyv4gCgclBzQZjka5HaIM6zioYGunP6yhGvFlQtKcKkeFJwhSVgoIORHSkOFZHpDEDsRl188oqN28QzJDJLmU/iAAxOdUvmTR+Q0i02dKZicUoIch8NQARRgdH2L9YnkjM6WQXQRhq4Icj9v6x0onLLXKh6c6R0hYqFOmYAygSzEa7GuW8SJ0kZpJ5GjF/dyflAZnCxc7Vcv5bgQoGjN4QKHb31+miCBMSoat5+yFotiVFqvry5GFpUTjPYF6jWp+YhalAfVT8uWwzgeteF3KuhLiPO9YO4AZ6mm/uOkOC1pnZVNC7NPIoBaVCmVJcv5x0Bux+1YbFNJ9a0LV/8UB/dHsNml9qCwJkoFILy1MTpX69kZzOFaaaaPGg9qqCZslvwK+IigEHbPeBcRp66nTz1+tI7EcNQWbR/fC1APSvsp+8PKR4WdqVDQzApoapBIzIz+qtEM2cJDqUFk64jroxyqNYN22TiG9MohFTIJICgkOxr8ecBwNEgKxEBx6Kaa6+VRBe1WctLenoh/JvOukRbP92FEAUTvqS2T8z7BBKwygQipBSTzH945O5+HtfxfOXiGWyQFLm+q2IkvSg03MVpNmxZRc1S8UyclQVUq9FquMi/lACTZ9TRvfFdvfaf5SftKiyLE459IdF0mjjOCslKaJAq+b5+UEZNkBOHLV+bR07eOr6roPKFJup8vN4tCbL/AFeEGxMaB39kOUtInClqNlnHE4SQ3hrXnyixWriAkBNnJKt1JIprA2y2YPo/IuIJSpTZD2coRm7NxbPQsFeEocBTJI8wdDEi9eIDNSpCMSlzAcwQA/wyyhRs+INkd2qPIwv7IWY18m84mlWayZNot07u0hwnMEslIdipR6xHvK7ZtjmAFScRTiHdqdg7V26Ro1kubu1LmS0hKikJpR9QeZPKKBxDd8zv1lYOMmoNS5qzjMtCmf7OidHfT8pzTlxX/OlGhKpZPiSQ4PQ6KaNKVZVgBxhxBwFkBVaim3OK52ZcOKVNxzUnupZClpDYlqSPChtqvG/2K0onS0zJOBSVJ8Kvly6Q/OZXhl1OncNbjLLPcU6cknCkoYgOavqCCMoAXxwnMlOQkp/LSvQ6xu5lBYqK6g5wDva6wqhQCnnn5Qt2J4rBxZsTCiS5DZDm+1Y9lW1cpdCUEEeAmmVacxWLjxLwvgxLQC34hm+gVuOcVVcjE4XhSoMS5Lq39vLnFS7TcdUYsN/y7SVImJZRGz1fMEDQYa+UPmyGXq4q1KVrhqwSaZftFTUplDAShWjO7alJPzgtdfFf/Dnl0JDpWM6aLyxPR+sKlRRF4gh6EUfm1Kaks3x1hqfIBI/KXDUPRtIlGwILqlhxMIUwUk56h2KRUMBziOZ4QcK2p05vXrTeHCJlTGcHwgb/AFXrEW9Jo7pRbShHP4VrE2ZaU5FsJ5ih3cD35QI4gl0CArGFLALD25ZjpnDns61bgW2JmWdSkSUyQV+hLUAkeBBoyQNtI6IvZ0l7KvMNNI29REdC0l3atMabI5oV7iIoyq7bxdu1wfeyOSF/ERR0THG9Gg1tU9FJS2QA6x7Ol65cnhaJD0iZIuhczwpSVHZIJ+s4rRg02SW0doC2+0ABIUHdQDChzf8ApGjTOz61KD92MtVDF7NIqN8cLTJSwZqVJKQaKGY5HIwH5QHMglirySMg/wAS0ELvnCgOEEHKtQdKdInXPdqVLQJpKUKUAWqWJZxtnFz4r7KrPKssydIVN71ACqroRqMIYZRn1cPKadfbdz+DOZRl98zZiLUpUvCMSQrRsm8ohy0lqgUqRnFx4OsEtNqlGckTEk4CkoDAH1i+Zc5xfe03hKWqxiZKlpQZCsTISA6TQigq1D5QYY+M0juOverlusfs6CTQjlyi48PcI2i0jEhPhDVUWT8HMVywy04gFGgIcDZ/F8/bH0Td2Dukd22DCMLZM1IvUc1ZjP7PbUgOEpVSuBVfJ84r1osakqwrBChmGY+f00blMtaEqCSpIUcgSHgNxZcYtEklIHeoqk6ndL7QaHlWU3ZdSp05MuXhBWQKvvXLk8a1ZOD7NLS3dBZZipVSYyyRNUhYUj0kkKBFGI+qxrVwXym0ygsekKKGyv2h6JCtXBFnUDgSZZ3ST8DFTvi5F2dYCmwn0Tvy/pBS9+NZ8i1LR3YwJIASoM4IfEFc4NpXKvGzGhSdj6SFaGFRGUXvaSqZgCzhDKYZA+iKakmkBrRdpmrBwpSl96k655PnBi/7EqRPWhQAIwv0GTdd4jd+RKyDlSiXU3TpHl53KZV9h2uOGXRxGLpmS7Phdk/hPPYsT7YkXffcy77SqYh12ScStUsAtmyly/zBWadYo/2smY6VKbYe9ztGq8Hrs9tsX2RYIWioORckkLQdw8bdrNZOH+UmP45YutjtkufLTNlKCkqDpUPryaHJiQt0qFefxEZfJXabotJDKmSVVUGZKh+NH4ZiRmPWjSrDbpVqlImy1BSVB0qGY/Y7iO68vnYFW65qGgUOY0ij39wagpJligzT+Hmk9dI1NC3OFQrodD9bRCtt2pIplmQKP+8RrSpWA2mwlLCiiaE5Ydq6HNww6wKtdmaoIVuPzbfW0bHfvCstYUpDJWc/wq5KGnWM2vK5lIdLFx6mvLCdvjSKx59lUC476MgsS8tRDEpdQNKAjTRotSu6tSBhWxL5tgIFKbK08opndKQrFkCWauYYtuIelWlacJSrAl2LBwV5FWw8JIbNjAkZt9zKkHCwUSDhJAYnX5cngbOkNNlod1AFQOT5AfTRPs3ExSTJm+gdU6k65lunKHpV0vOCwO+UpFQzMBWhB2FTnBP9hoXZtLKLKsLBKu9NUBx6CM+cex3ASv8Ad1sHHeGniLeBFKP746GRntZQ82z8kq/mEUVBprF87Vj97I/Qr4iKPhrV4cXBC7rGVFIepIDvuY1657nRZ5YSkV9ZWpOsZTdKmWn9Q+IjYpimSSA5Acc+UBUqBvEd0ptFnWhQehKeSgHBHnFC/wBqbRjx94p39F/CPytFitfaRZ00wTFFtAAK6OTATNLNKLmnX9/bGzXWsWiyIeoWjCr2YTGMItKVLOeZI8zl5CNT4BtYVZygeor3KqPe8BsynWMypikGmAkN0O/sjXrptaLXZEk1StGFQO7MY9ncK2ZcxUxUsKWrNyW9jtE6x2BEpOGWkITmyQwc6wht8/3lYzZp65ZSxQsp8hkfMMY1Pszv4TZBkqLLlZD8pPyNIrvarcuGeickMJoY/qT8yn4QA4QvX7NaULJObKB/Cpgr4CGPaw9pd3lFqEyrTEUJyGGhTyzeB9g4/tUmT3SClZTkqYCVNtmPIkGNH4tuUWuykJYrT45ZOTiref7RktqsuJs8QDAadDCoeTrf3qxMA9IklqMTunTeLJwrxAbPMBI+7VRQfTQ+Xwim2WzsSopwggavWCFkmdQ++28JTTeM7h+0yhMQSVID+H1ktlzOoikcNcRLss51E9yfTBbLRQ1JHwi2cAX46fs6y5SHlk6jVPlpArjrh7uVGcgfdrNQNCc/ImsG0xXu0Bl26bMCwpBRKKWyIINOlCTFBXZy5c0J3MWe8XJD5Af29g+MV8T3SkgZ57PHFn/lt9R2mOP4pyn3BYSuahBUcJUBUUAf3xaL0u+fY54YkFBxBSQwI/EOR1HWAV1TSCHcZMpPqq0fcF42k2aXbbOmoxJDPqlQzB5HaL7e724v5Wa8dIN12+VedmMucAJgFQMwdJiYptnTabntKhVcpVcPqzRqpL0TNG2se2izTrNPBR92qWXyodPYRF3sdskXpZihaQ4opJzSoZKHnkY69PE0K3deUm1yUzJSsSFa5EHY7KB0h8LYhCieSt+XWMmC7TdNrUzKCqlLsmcgUxDaYPqkahc19yrZJEyUcSTmDmkjNKhoRC0HtssOLSK9fNyonDCvyORHOLWZmGinKTrtyMJWhJ3PQQaPbFOIOElS1eJJypMBcK5HZXL2RVF2QoVhUlteRpn+b4uI+kbXZEKTgXLdG5yEZ5xfwL3YK0grlZ09JHs9XnFRNZWmQUqSpGQIIcVpV/n5RIuu/wBUuZ4lNLU5BIDPVgzOAcn5kiHbzu1SAcJKkNmdPZkNHgMoKoHamZr5HlWCk2fg62mZZ8aQUhSnZIo+FI3rln0jof7DaXfNCv8A9hbO2WCXlyjogE9q/wDFkfoV/MIo6FV2rnF37WFNNkfoV8RFGckgA+2KlXBCxTvIaGsaLwfxDiAkzMx6CjqNuojOpE4tzo7ZGJMm1sRhLEOQR9aQCxeOL+FMbz5I8TOtI9bmOfxjN58strvp/cRrPC/EP2hGFdJqRX8w/EPnADjbhLOfJS4zWke9Q+YgKM/RLY9YvfZ7aiJ6knJSPenL4xRAgg6M8WXh+393NlqyAUMtjT5wKyanarWmWkqWWSNYDq4ys+IJBUagE4SwfcmCF82XvJExIzKS3XMRj9ptZB+qloExp3G92GfY5gT6aRjTrVNT7Q8YmmexJYEHnG68M3kLRZULObYVdRQ/v5xjPFlyGz2mbLdkgun9KqhujtDEal2f3331m7sl1ymHMp0Py8oq3HN2fZrT3gH3c2vIKGYbnnALge+hItSFLfD6Ki+/rc41niS402uzlGSvSQrZTUPTSCj1yySZUEhi50zAbOOTdy0pcYlBIzIplmdolJuqdKmd0qWtK6AMklzuCzNGwy5LywlYBdLKHlUROj3tjditZSpKkqZSKho1Sw2lFts3iHpDCsbK+qiM14nub7LOKS+A+JB3D5dRlEnhTiUWeaxJwK9IctxzHwhloE41uuZZphQrUOlT0KRrFJmnCmjsCD7XjUe19R76zqFUGWpjpmD/AFjMFEZkeHIge6OPqcZPf7PK3pxYeHbEqYFTADgSQFl9TkG5tFuua/VWaZjFUmhTuPkRFj7NLtlG7EpYKx4u8LZnL3BhFd4hunuJxQ7jNJ1Y7x0dPGYx5vddfLq5WZfC/rs0i3SkqZwfRUKKB25HkYRc3CyLNMK0LUSQzFvadzFD4e4iXZVlhiQo+JL/APyGxjR7rvyVaA8tYJ1SaKHJo1cPom+bjlWpHdzU4tUnVJ3B0MZcqVabqtRKEhtU4vBOQMjsmYMnjYimkUDtXWnBKTiZYUaflbXzpWEcWvh7iGVbJQmSjyUk0Uk/hUNCP7QUePn6xXzMsc1M6RM8TAKQqiVp/CW1Gh06RrvC/G8m2ygtLpUmi0HNB2LfGAaWQnlEZSCl2Dp1T+z/AAhZtqYg3hxLZ5H8WbLR+pQf2ZwFpWuIuBkrBm2YAO5VLGSt8Ox5Rk963KXUUo8QJBQXYe1stY2iz9oNkmze5lrJURngISeTkZxXuM7LJUnvFLRLWKguxLeqR61dYco0ldiKP9wmuK/aFO4/5cveOhrs5Wo2VZc1mn0T+VGb6x0STztaH3tn/Sr4iKPIzZ6xd+1stNkOH8CviIoqUV84a56Skqfy2h4JNGoaPCrClyAekbHY7pkoSMEtCaDJIh60LWXXZaVS5oWksofTRqd224TpYWNaEbHURV7/AOD5ipxmSmIUXIdiDryI1iw8PXcqTJCVticktz0gLalcdcOpkETUUTMJBTolRDuNgWMVuxzaDWNM46suOxrP4CF+w/sYy5JZR8oRxsdzWrvJEteZKQ/XWMi4qsHc2qahmGIqT0NfZUxpHAtpxWcp/Co+w1irdqd3tNRNA9JJSTuU1HTwk+yAvR3stvfxzJGhGNPUUPuYwvtXurwInpGX3azyNUn2084pvC95iTaJMwGgWATyVQ/GNlv27RaLPMlfjSQOuh9rQxfb59RNbR31/vG19n1+faLKAo+OV4T09U+z4RiUyWpJKVUILdCCX98HeFuJZlkmhSWIoFJOShn5GGqt3j0xXbp45s08Dx92o+qunsORg2bdLbFjS27hoSFZ7R7ClVl7wsFoUMJP5ixHm8ZehT5FiKt8ouXH3FqZqRKlEGWC6lbqGQHJ4zK8Z6mOE4dD9c4PhQ1xHecyZZpKFGkskgZ0IZgdorNmWkKLvhPhPnkYF2i3TQGdxlEyRPMspICi4GIKyL6RydXG+3udnljrxnw3bsxmCXYPGpgla6k6O8V3iy+kzp5WmiAAkPq2vnFds15EyklgkAUSD4W0Lc49nWrE/R+rRv0+cY8zuMfHq07MtXhcB3PSGJF4kVAIVmCCxp0qIiqmKNHevSEAMWCmoaNV40YaHrNxta0OBNJ1ANTXSuXWBl53kuasmYsqKvPoMtIhqS2wyd32zjiNw/M/HkIBokWdD1S7DXIQ9d08yZpmylFEzIqBamr6K84SgCueT+05R4kO+bDcP9dIC0NJ4wtORnOOaQTnEW136pc3FMlyFzGYKMuv0IHy0aZ0NQKD949BKchz59aQDRSrZOPpTl4NksgdPCAWiMLIlyQAD+JTk+RLnzh1nLv5Zwruy23Q+5zBo9ND7Oj/ALst/Ee9OVB6CI6EdnQayr/6p1/KiOhMq87WT97I/Qr4iKKnNni89rcomZIIBICFvTKoihIUBX3w8T2KWNOXWNtknwp6D4Rh1ln1rXKsaXwrxShSEypisKxRKiaKA+cOwbWqPQIQGLGnIwxeF5S5KcUxYSBvmegzMIB/GNrCLJMydQwjqqkZLjY+72awd4p4n+0rp/DT6Kfio84rxna6RKpF67PLQ0xaXoUv7D/WC3aJdve2JZHpSyJg8jX3Rnd3XuuSrEhWFW7fKOvLiCdN8K5y1JOgNPMDSHsvlW5cuo0zBOnWNburtEsqLLKM+a0zCxSEkqJFHYaGMdmrOIvm5iHNtJLMRidhXfR9BDGSxcXW2TOtMyZIxBCzi8QavrEcnY+cA0zW+dcuvKEz5akFIURXUZEmjQgIOYrm0Kn6EZNu/t0+EFZFqJQC9doq7LBd3I5wRss0CmSlDLeHtQlaJwYvVwzCBCgDSrZQQIU2Ig4dDho+z5E5wPBxKOmRrtANBc4oCmUQG3FP7w2i3lKvA5cVYZ+3KDE6xBVWffaF2eyIYZU+WsRcdten1cun6TLPNxpDpwjLCatTJ49mlx4WDfVIXITTfdoQsuddeQh4zSM8rld12GrbaN8Wzjk5/wBNzvC5ajRuYA+fKG0ip8T0dm+totLwKcsGekKMurafWschT8wSCw+cKllVOb0+soDIQlv7e/nHpWTk1cx/fpHJRU+J6fQjkr6Zuz/GAnmGj/L6pHqVYQ9Ms+sKIpUsxIcNt74bHoirvvQQB2EsWA5ezfePcBZshmQNPZHuPqdHfTyyhUskM1ACKUgNoPZ2Gsy/+qf5ER0e8BIKbOsFJ/ik1BHqp90dEMqm9pGX/wDJXzjKkZ+UdHQ8fZRNlGqvKJVhUSovWvyj2OjSmsV0XhNCSBMWABTxH94rdqnqXNdaish6qJJ98dHRmqESMz0hMwx0dC+TeIyHnEK3qIBrHR0BAd6qoo60iLPSH8h8Y6OhnVglhxWtAaxDXRJalPnHR0ArgMvrSHZPq+cdHQlQem/+iT+s/FUCFDxDofjHR0OJxOPVXQfKPJ+Yj2Ohwzkkus9YSPmr4x0dBj7Sbsxz/VDs0Z/WseR0OqLQkeKnrCG7IKq6/vHsdAHq/VjsIBVT1hHR0AKlCkJWKmOjoDezKFLUqPhDcv01fW0ex0Imp3B/DP6v8qY6Ojolyv/Z"/>
          <p:cNvSpPr>
            <a:spLocks noChangeAspect="1" noChangeArrowheads="1"/>
          </p:cNvSpPr>
          <p:nvPr/>
        </p:nvSpPr>
        <p:spPr bwMode="auto">
          <a:xfrm>
            <a:off x="63500" y="-8969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data:image/jpeg;base64,/9j/4AAQSkZJRgABAQAAAQABAAD/2wCEAAkGBhQSERUUExQWFBQWGRwYGBgXGB0eGRwcHBwfHB0YHR8cHCYfGhsjHRgaHy8gIycpLCwsGB8xNTAqNSYrLCkBCQoKDgwOGg8PFykdHBwpKSkpKSkpKSkpKSksKSkpKSkpKSkpKSkpKSwpKSkpKSkpKSwpKSkpLCksKSkpKSksKf/AABEIAMIBBAMBIgACEQEDEQH/xAAcAAABBQEBAQAAAAAAAAAAAAAFAgMEBgcAAQj/xABJEAABAgMGAwQHBgQDBgYDAAABAhEAAyEEBRIxQVEGYXEHEyKBMkKRobHB8BQjUmJy0TOy4fGCwtIWJENjc5IVJTRTorMmVIP/xAAaAQADAQEBAQAAAAAAAAAAAAAAAQIDBAUG/8QAJREBAQACAQQCAgIDAAAAAAAAAAECESEDBBIxQVETIgVxMmGR/9oADAMBAAIRAxEAPwC/cY3laEWiUmTN7tGF15V8RydJqwgPP4gtPqzlv/h/0wU41b7Qh/8A2x/MqK5Ml4iHJbSJtAiviC0JTWet22S38sM/7T2l279R/wCz/TEW02dOQcEdWgdOsSiKe794WzGzxPaQnEZ6vYinM+GIa+NbUlTKnqA3ZGf/AGwPsq6lC06Z7j5wNtc2pSkONBTSKCzq4utQIPfqKTyR/phm0cYW0MU2h0ksxQh6jfDTqIrV2W0oJSsJwn68on3nY5glpXLSVJE2XXJwVNr1zyhlYIW3jK8AkGVaASM0lCK8grC4MRru7RbZMXhM4pI9JJSgKFCfw1DjOJK7imHxAS0nZU1A5v6UeIUizLT3qpRmTXSGWlZSA5JdL6UicrZOFYSW8pnD/Ftqnz0y5k9eEgk4QkFwzVCaZ5RL4j4ktNntHdS5y8GEHxBKi5G5S7RXbiQmVaJSl2iQsnvA6Jg9FnBU2RMSOPLXL+1hYnSy6UjCFDG/TUGsVPaKlHjW1sPv1ZjNKMj/AIYXM4wtjEicT5J/0xVpVvTMQCg4xjZ018QI8Nc3cCDyLrnmplpAzZS0g9D4toKmwSuDim1TysTJqwUkBIThGe7JgrxDeM2QhKROmqnKq2MAJG58NTyiBwpYVJtSgpCEJUUkJQsKDBOtSRXeAl/TVzLTMUVEAqIAcUYsG5MIW1W6iZYuMZqZqPtFonkVCwjAEgPSY4TicMxGRc7RZL+tU+SypdomYVVBOEhtPV98Z1MUlK2VV0jzOLSLtImmZdVXeW6ATsMvNjAUtI/2gtBHhtCjzZFefo0hscR2sN98r2If3pijotRBdK8eeuUSTfiu7IxEVAKVDFnq+bRlrL7Lyi2J4ktOYnzCnomvP0YX/tBbD6Nppk2FAP8ALACRe5B9AFIq8pVPZn5Q/KvBCzm46MfdCtrWWJU3iy3pNJiy26Uf6YjTOPrYD4pix/hR/piTLUk5E89RDCrKS7MRyOUEysGka1doVuw+CeoK5ykEfyw3aeOr0RLcThMUfwS5bJGvquo8odXYwC7h8mUlvKEfZv8AlnrLPvg87VSz5hmR2jW9k4p1SWPgQG9qYIzuN7YFAGcQ5ocIY6moTSm8Q5qEkMolh+IfOEJsqT4QoEfhUCR5Q90/1Ek8YW93TPCkFxQIxJOygU1prCF8b21CmmTVAHI4UVp+mGJd2hIISkVzbloYTNsmiklm6wvK/av1+jk7tAtowgWhia1loLcicNIiL7QrxDtPdv8Aly8/+2EquSWpQPiAFAnLzOkMTOHEFTnEG9Yg59UmK8qyyx3OLpqHDHEZtUpUwKUkBZS0wAGiUnR6eKOgBwQDLkLTQ/eH+VO+kdGsqeRHjhD2iX/0/wDMYriSxyoKf2ixcdraennLH8yorbuoVoOURTeKUcX1nHolHESahsqwlczDk2I1OLL2QuQpRIJzJq2n9IlXB9N3qw4pVmkrMsOtcxya1YB9oCXpxH4C0uWxKRhEtIfEQGCswc2MFr14tFlNokAJOMAYitsJKMLs1RrFDvC9ZQCEomd8sLTiSgPQAh3D67xpE60KItaB4mAlgErUSAMLZs3pP4W3itXhPm3kFzWI7lJUSSX7sEJQlvRo+bbwxxbfXgFlQaBfeTiMu8ZgkckjPQqcwm12trAhL4VGXQgsVAKqk75xciLbUhfAa0khSllZUyAE0UMOJ3JYUMEbp7P50melZBASC5JT6ySndznFGXaFlvGeXiNNN/KJ9wzFC0oJUT6WpPqloVExt+Vq4fuQWK1kTPCSnACpinxpdJLZdesHOLuH/tdqE6biRhQlISgh1MKMVUd3incLpWtL+JZJWCM8QEtwK5naLLd15LAAUStKUuauQnQh82HmOcJfjDVx3PglqlpmmVPlzFYAsA+mAGI3bIpyzDwu8bOuQhCZiAiaT6QdSVMM01q/OsWS8rkRNSiYFBSD4kzUnxJ88iz12gfLvOZZh3Vo7ubLAJSojFiLhqHIgmpz6wSlZtYOzMg2hZAZ8Jy3T8IgqXjnqQEkqUtQCaF/GR5bwb4JkITPUuUsFEzCWAdiMxi1Hshnh20JN5FBQhKgqayg5Phd8y2ukK+xJpXO0STPu8y1JCFBaWx4fCCkuUtuXoeUXC7ZyV3WpSCClSiQ2WQhHHk4G7rQtaRMMlaVJxUD4gHpWgMN3HKSm6SlCcCUk+EEnQE1NdYYk5VWfYEFNEpD5MSAT5ivtgZeVkEvC74ick1+jyMG5VoIavkcoatExOOSBT7xz0AUa7xPyi4gMoJQRUp+s2iXZgucThZTVcek+3xg+bNKmCqQdawJtNwodk45SjtkfMUMTrReGUeC0qlekCOtD1Y84fRewOb1+MAbbYpiQxmKV1JPsGkQ1z1JzUCOdP6mFpF6li2qvQ/lNMz9UrSG5NtY1GEqzKXz6HaK4i3heHCaJL/W8SU25T1JfZvg+UGUsnBTqWc1YRalLcAoX+oMr+sIXZQQaFKhqkt1pA2TerBlSwQaFST4n6RLReKWAFToCK9dwYjVaecpCkqY4Vlsq/vDUu2rlhik4c/Cp/i8TSlKncEHlUe6o8xDcyThr3g5Ap355Q5ir+keXfGLJYHJSX+ESP8Ax6YkBwhn0U3QMREC22c18ABGoFC+sR5T1GJmOoplDs0XlWjcHLxylqUwJmHMv6qMimjR0J4A/wDTLxss94ajJsCKUjo0npW0ztBUoTkYQHMvX9Riq2dbu/n/AEi09oX8ZP8A0/8AMqKpZR4fMQ1JIUSFeFn1MIkIWFIb0QQVDE0TO8yHLTKETZwCk8y0TYftmXapMBt5VRSVIQQQaHMZjPKBdw3qUKS84yZYOIJlgYlH8J5HdVIv3GfB8ufaMalKSEpCMCQKVJ8s4qlsuKzSQaOrTEqvsHOLhS7ulin2ZNqR3sqTLSoNiQclAv4goAVo5DQAvOxJWiXLX4MCiFMHwgguWo4DRIsV9TJMlpJwKw4qgHrQ/mGXOIQ4gNrQJdoURMDiXOSBswRMTqk/izHOJ5gyxnlwBXxc32ecqWohWHCQpOSkqAIPsOUFOGrrxrE4KxFDujCXYhhXm8aRcdrsdkklNrsxK5oSnGvCpKsCQjwPVLO8QDb0JKpUpCUol4nckqNMQc0ow3h5Z3iHICXRc8+SSlEmYjCe8BVkCEnwvmQSnC2b5xMvaUZfelBwYMNoG6pRopJ/TjAI5co0axJkTRimISRhSUnLmfeIovHS5arRhksh5RQQEkpUlSvV3W2hzbeHOU0m7ZipaZ8oF5QWhg+XeAgsNAQx8oBTLzUuSmWoksMT7MaH2AxLtFtA+0oChjMqUtGEFvA7mvUQKs5QqUEuRPS4UKsqWwZvzOWJG+sGtGvnZVMKZ2DEkpKgUtq4q8ecJTAq/wBXiAwCcydS5NR0GcM9lt0zZNtUmcgpWFBsVDkaw3wUP/yFe33498EFq3cfI/8AKrYBXxy//sTEi40k3ZPADMpTPrQe6O4zlf8Al9oDf8aWPLvUQq4ln/wycT+JcBKgrErIB9np5RFnhQmSQzVUWJcUTpDptBCagl/W1iKqY82XmRhWfgHghJgtraF+VfZDirelQwqS4d2KS77gioMRhND/AKjTTLQw8JgZ3PlnSEcOKkyVhsS0tvX3mrQiZcYzTMBGxLE8q0hCz74dTOq9Njt+4MKnx9BF43ITOTLbCShSnSQ7AitAziB9ouK0yQ9ZqRoalhvBlSWtSsClHDKFU19Ikt7o5V5zdF0/MEkg6tR4q+kXCX4VqRfKXYOk5nVoISrzpQBYbNoNJs1nnBpksYiGxpoTziDaeEUoOKVMUlQySuoPmN4zsZ/jv2iybepORPPJx84UbxUQcTH8wFTs+piJabMpFVpYnLAcSf3ENzElKevrAuINFjvG6p5V4t/DUoDkaeaDn1ENq4kJJTMSCPxAfEaRAtFpJU6sw1U16UiKZjmin6wa211ttHZVPC7HMUgU75WX6ER0d2Ln/cJmn36sn/BLrHRUPSbx9/GT/wBP/MqKkV4K+6LR2iqafKq33Z8/EYpdomBnOYLw1J32kM7tEG320EitNucRLXaSMLHOpiBbpru2kGlQ/MwlZKsSyqpClqb2AgQKvO+Uy6ISlLHJKQ584ZXPqxNW0ygDeZrnTlDkPgVuu7p1pH3SFKTLK8ZSzgHxesRk0PXfeCpSJiEoSJYCnKgnExDKAOZckNDfAV8LlTVplelMACQfRJBqFcil66QVtFwS5ZWozVTFrcYU0QAr1d1ENptGfnjMtZOnp9rn1Md4zj7V222CYqypnfeGWmqZigSlRJb3bxAlXgtUxRxKJKWI3oACWg1c6Js4fZsZ7lKsRBqkHJ9znk8Ff9g5SELXNt0iUmXgKwlEwkY/Rfq0dPVzwtkx9sfw544eeU43pfOFrSFWVBNAwpyA15uaxTOJp+GcpctpiUpaah28ILomJaoKVPUZdDCZN6WCRLwC1rnUIaXJW1Q1MRYGBE+/5QVjRLn95XCVlOEDLCUjNJ55xlv6ZY4zaObz76cur96kjFqwB+cRpSyFAgkKUhK3BY7gD2QMl21QmY8IqFME0AxBqQuXalghQoUpSkPyDRVp6/42Ps04omWueO+qqUAh28RxVc9Ggxwrw3Kl3lMmDEJzzCpKyxAWfSA9ZBoyhlkaxWOxBS5s+auYpyMAyHM6QR4SvK0zb7UJ6ipKBPCMQ9FOKgSRkMqdImRF9rLxpaSm75yk+kJqG6iYkwm4ry766lrZiSsKffJ4e4nkzDYZ2BAmnGDgIdwC6qOHpWm0B+FVPcs85Aqm+UEFV7u1hIKmKTkpBJDu2RGfIxDkzgZ/ioySBkA5VTWBF3X/ADJZALrQ2WoAo7ettB2XYUTVhclSVJUlgkHCRqAmjO9C9awDSaG0IO4LeZhiYgk0DabV22htSBrQgtlkd49RMNA77k5/vClplLnECoAG5NKcxCSFt6Kch6zA9HHvjgQHZiDp8WeORISQQkMCXZz8DlXaGEW7SszppPhIwpYl3YUbDBFTtkl+Y+mgZdrAzScT94rXNqCCUmWkh8RL/iH7ZQqr4QbTZy4oA2eEsTybWPE3is+EhIq4d/Y+kT5koHY9QQYb7qhAAHmX+EESh2mac/Ek7pAUHbahEDcbqJo7Z+gc9jQ84OKkTAQUMdwSCD8x1iJbLNi9KV8H/rDF5ArZZmqoFP5gHT5tVMQLTZT6w6GhB/xCDabIpKgUu2WFtNQXiCuwgDwiZLL1A8SSNmiU601bsYpYFv8A++r+SXHR52SIJscyuL75VQnD6iNDrHQzO9p6mnSf0H3K/rFItE0AOrq0XftQP30l/wACv5ooMxRd9G2hmjT1KOWR939YamLdKh/ePZyi+cJmkhBY1ZsoYV+fMJUWpA+1o90GCKsfbEG85TZZEe+BWPsS4VkhMqbNcYy6U9Gct1yglKPeJLtUliTrAvh6c8synIwkqocwdcqn4Q6EmWoodmq51/rHmdWXyu/b7TsrjOhJPXyM3NLQhRwpbUnm7t5R069+7QVplmYFLKaYR6J8JOJJdqwiwWlIBehqSwqaO/LKBsm1PZJikqZQYgEOM6mvWDHL9/Ksu86WF6Fwn9vLz4umH7uZJDbKI/ypFIDm9y1JcsPlQuBs+oERbbeS5qgVnE1HAA+GcMlQ3pHrY4R8RctcQ+beohmRn+GHJVuWMsI6JH7RGbSF90rRKj5Hz0itRMuTWOwyaqZMtGJTsZfwO0CeDr47m/1d4o4VzZ8pyaAqUcPvDeYgl2CgpmWhwQ5Qag7HeKBxKWttoIcNPmVGdFmvLrEa5rWem09p1rEiwKCsBMyakIQt2NXJoQSwiFwmlarkWVS0yiTNZCU4U5liRWusZdaL8nz8Cp0xU0pSySsuw1A2ffONZ4Pnvci1E5mbrzIidaWyecgpJStIBbN9P6wxJnKlqCkb1G+tdjsRB232HvU1Z80qf3HlAWdIVLOFXpZ0FGOx1h8CrRc/E0u1FMuaCJiVZkhyDQUPpUpSH7VLMsqUUsmoCwHBqwyqNsopK0hnbKqSDUEHPqIM3RxbMkEicykmmLMZ0JAyPOJs16CxIRioCH+Z1aPVBkgl1DXcQ4uXLnJKpRZbjwFaQFA7Hnpu2kQ51oUlCit0kJJYs4pkd23gl2EG5ie6FCQoqJA9IOosedIKyJlGBPX5GGrDZfupTsDgSSW8PnCxOUh8RB6GntaDKVOJE21YVekP8T4T56GHJdoSggKYA7v9aQtkKoc+bQmcrDlhKRnWv9YnlZxYGYOu7+zlDU6SaEh+bQypyPu8JDsXLNsfP9oXICqhRIUKMBl78oYQLZd2oJ5gZdYHTZ0xFPifhvFkmS3Bc9XFdtIGW66E+kMTs1D/AHYQqnKbXvstnPZF4s++Vr+REdDnZNZcNjmAj/jKZ60wIj2ApEbteUBNkO/oKy/UIoQmYm99I0HtX/jSHPqq83UPrziilTFyA2m8WuTaNPQU1pDM5NNyz8iWh20LKj8unnDZVmS49rmBYRPQCK0O0RJgLV01iVapepDEvnCJkvEDR8nNYBA11pWlYcAHPXPrEy9b3mhUugKU1wjInUHUPDFplKGYYP8ACJibO00BfiOmgrrGHUsl3Xq9pM88PDG6gpd1vKgCtHdgv/DGe+IEueogPLmMFyJTTzNSQgoJBFXw4SBXlBATS0xJYEGjnJn9ucUomr67iI6OPnvbTvsr0JJjdpU2RMkLHeIUlvVmJIB8iMolyb9IU4TKTT8A+cRrZes6cmWmbMXMTLBCApRISDmA8RkAR3x8/cdjtjv5WMDEKkMEgJFTuBHXlepTPWgzJhQlTUU4bkaP7IChPnClSy/M6mCSbXJx4tb7FbzPfWh1FQJSxVm1WgT2j8Ndxb5pIIROPeoOhxHxDyUT7RCuyeYU/aB6xwEeWsaneMiz26SJdoDEB0rBZSSzYkn5RneKfiwdEkPhau2+3mY2pN1fY7oTZ1emULWsfmIKlDoHbyhi4OELFZFicuZ9omJP3fhACToQkZq5nyaJV+2/FLnFRDmWroKH5wrRIym7LySAygXLVKjk1KNBS0SkqDHxJ5Gv9GivyZL/AIk5PSj6h4I2K8WDBWMDZnEKHYiWm5VpdSWWA+VS3MHPPSB6LOAcwl611500i2SVuMSCWLcj05R0+60zCQoAZ5DInIiKqVXTOMtyghgXY0bY8qQaTxN9oSJU8BNCO9ao67v84HWy7Fyv4gCgclBzQZjka5HaIM6zioYGunP6yhGvFlQtKcKkeFJwhSVgoIORHSkOFZHpDEDsRl188oqN28QzJDJLmU/iAAxOdUvmTR+Q0i02dKZicUoIch8NQARRgdH2L9YnkjM6WQXQRhq4Icj9v6x0onLLXKh6c6R0hYqFOmYAygSzEa7GuW8SJ0kZpJ5GjF/dyflAZnCxc7Vcv5bgQoGjN4QKHb31+miCBMSoat5+yFotiVFqvry5GFpUTjPYF6jWp+YhalAfVT8uWwzgeteF3KuhLiPO9YO4AZ6mm/uOkOC1pnZVNC7NPIoBaVCmVJcv5x0Bux+1YbFNJ9a0LV/8UB/dHsNml9qCwJkoFILy1MTpX69kZzOFaaaaPGg9qqCZslvwK+IigEHbPeBcRp66nTz1+tI7EcNQWbR/fC1APSvsp+8PKR4WdqVDQzApoapBIzIz+qtEM2cJDqUFk64jroxyqNYN22TiG9MohFTIJICgkOxr8ecBwNEgKxEBx6Kaa6+VRBe1WctLenoh/JvOukRbP92FEAUTvqS2T8z7BBKwygQipBSTzH945O5+HtfxfOXiGWyQFLm+q2IkvSg03MVpNmxZRc1S8UyclQVUq9FquMi/lACTZ9TRvfFdvfaf5SftKiyLE459IdF0mjjOCslKaJAq+b5+UEZNkBOHLV+bR07eOr6roPKFJup8vN4tCbL/AFeEGxMaB39kOUtInClqNlnHE4SQ3hrXnyixWriAkBNnJKt1JIprA2y2YPo/IuIJSpTZD2coRm7NxbPQsFeEocBTJI8wdDEi9eIDNSpCMSlzAcwQA/wyyhRs+INkd2qPIwv7IWY18m84mlWayZNot07u0hwnMEslIdipR6xHvK7ZtjmAFScRTiHdqdg7V26Ro1kubu1LmS0hKikJpR9QeZPKKBxDd8zv1lYOMmoNS5qzjMtCmf7OidHfT8pzTlxX/OlGhKpZPiSQ4PQ6KaNKVZVgBxhxBwFkBVaim3OK52ZcOKVNxzUnupZClpDYlqSPChtqvG/2K0onS0zJOBSVJ8Kvly6Q/OZXhl1OncNbjLLPcU6cknCkoYgOavqCCMoAXxwnMlOQkp/LSvQ6xu5lBYqK6g5wDva6wqhQCnnn5Qt2J4rBxZsTCiS5DZDm+1Y9lW1cpdCUEEeAmmVacxWLjxLwvgxLQC34hm+gVuOcVVcjE4XhSoMS5Lq39vLnFS7TcdUYsN/y7SVImJZRGz1fMEDQYa+UPmyGXq4q1KVrhqwSaZftFTUplDAShWjO7alJPzgtdfFf/Dnl0JDpWM6aLyxPR+sKlRRF4gh6EUfm1Kaks3x1hqfIBI/KXDUPRtIlGwILqlhxMIUwUk56h2KRUMBziOZ4QcK2p05vXrTeHCJlTGcHwgb/AFXrEW9Jo7pRbShHP4VrE2ZaU5FsJ5ih3cD35QI4gl0CArGFLALD25ZjpnDns61bgW2JmWdSkSUyQV+hLUAkeBBoyQNtI6IvZ0l7KvMNNI29REdC0l3atMabI5oV7iIoyq7bxdu1wfeyOSF/ERR0THG9Gg1tU9FJS2QA6x7Ol65cnhaJD0iZIuhczwpSVHZIJ+s4rRg02SW0doC2+0ABIUHdQDChzf8ApGjTOz61KD92MtVDF7NIqN8cLTJSwZqVJKQaKGY5HIwH5QHMglirySMg/wAS0ELvnCgOEEHKtQdKdInXPdqVLQJpKUKUAWqWJZxtnFz4r7KrPKssydIVN71ACqroRqMIYZRn1cPKadfbdz+DOZRl98zZiLUpUvCMSQrRsm8ohy0lqgUqRnFx4OsEtNqlGckTEk4CkoDAH1i+Zc5xfe03hKWqxiZKlpQZCsTISA6TQigq1D5QYY+M0juOverlusfs6CTQjlyi48PcI2i0jEhPhDVUWT8HMVywy04gFGgIcDZ/F8/bH0Td2Dukd22DCMLZM1IvUc1ZjP7PbUgOEpVSuBVfJ84r1osakqwrBChmGY+f00blMtaEqCSpIUcgSHgNxZcYtEklIHeoqk6ndL7QaHlWU3ZdSp05MuXhBWQKvvXLk8a1ZOD7NLS3dBZZipVSYyyRNUhYUj0kkKBFGI+qxrVwXym0ygsekKKGyv2h6JCtXBFnUDgSZZ3ST8DFTvi5F2dYCmwn0Tvy/pBS9+NZ8i1LR3YwJIASoM4IfEFc4NpXKvGzGhSdj6SFaGFRGUXvaSqZgCzhDKYZA+iKakmkBrRdpmrBwpSl96k655PnBi/7EqRPWhQAIwv0GTdd4jd+RKyDlSiXU3TpHl53KZV9h2uOGXRxGLpmS7Phdk/hPPYsT7YkXffcy77SqYh12ScStUsAtmyly/zBWadYo/2smY6VKbYe9ztGq8Hrs9tsX2RYIWioORckkLQdw8bdrNZOH+UmP45YutjtkufLTNlKCkqDpUPryaHJiQt0qFefxEZfJXabotJDKmSVVUGZKh+NH4ZiRmPWjSrDbpVqlImy1BSVB0qGY/Y7iO68vnYFW65qGgUOY0ij39wagpJligzT+Hmk9dI1NC3OFQrodD9bRCtt2pIplmQKP+8RrSpWA2mwlLCiiaE5Ydq6HNww6wKtdmaoIVuPzbfW0bHfvCstYUpDJWc/wq5KGnWM2vK5lIdLFx6mvLCdvjSKx59lUC476MgsS8tRDEpdQNKAjTRotSu6tSBhWxL5tgIFKbK08opndKQrFkCWauYYtuIelWlacJSrAl2LBwV5FWw8JIbNjAkZt9zKkHCwUSDhJAYnX5cngbOkNNlod1AFQOT5AfTRPs3ExSTJm+gdU6k65lunKHpV0vOCwO+UpFQzMBWhB2FTnBP9hoXZtLKLKsLBKu9NUBx6CM+cex3ASv8Ad1sHHeGniLeBFKP746GRntZQ82z8kq/mEUVBprF87Vj97I/Qr4iKPhrV4cXBC7rGVFIepIDvuY1657nRZ5YSkV9ZWpOsZTdKmWn9Q+IjYpimSSA5Acc+UBUqBvEd0ptFnWhQehKeSgHBHnFC/wBqbRjx94p39F/CPytFitfaRZ00wTFFtAAK6OTATNLNKLmnX9/bGzXWsWiyIeoWjCr2YTGMItKVLOeZI8zl5CNT4BtYVZygeor3KqPe8BsynWMypikGmAkN0O/sjXrptaLXZEk1StGFQO7MY9ncK2ZcxUxUsKWrNyW9jtE6x2BEpOGWkITmyQwc6wht8/3lYzZp65ZSxQsp8hkfMMY1Pszv4TZBkqLLlZD8pPyNIrvarcuGeickMJoY/qT8yn4QA4QvX7NaULJObKB/Cpgr4CGPaw9pd3lFqEyrTEUJyGGhTyzeB9g4/tUmT3SClZTkqYCVNtmPIkGNH4tuUWuykJYrT45ZOTiref7RktqsuJs8QDAadDCoeTrf3qxMA9IklqMTunTeLJwrxAbPMBI+7VRQfTQ+Xwim2WzsSopwggavWCFkmdQ++28JTTeM7h+0yhMQSVID+H1ktlzOoikcNcRLss51E9yfTBbLRQ1JHwi2cAX46fs6y5SHlk6jVPlpArjrh7uVGcgfdrNQNCc/ImsG0xXu0Bl26bMCwpBRKKWyIINOlCTFBXZy5c0J3MWe8XJD5Af29g+MV8T3SkgZ57PHFn/lt9R2mOP4pyn3BYSuahBUcJUBUUAf3xaL0u+fY54YkFBxBSQwI/EOR1HWAV1TSCHcZMpPqq0fcF42k2aXbbOmoxJDPqlQzB5HaL7e724v5Wa8dIN12+VedmMucAJgFQMwdJiYptnTabntKhVcpVcPqzRqpL0TNG2se2izTrNPBR92qWXyodPYRF3sdskXpZihaQ4opJzSoZKHnkY69PE0K3deUm1yUzJSsSFa5EHY7KB0h8LYhCieSt+XWMmC7TdNrUzKCqlLsmcgUxDaYPqkahc19yrZJEyUcSTmDmkjNKhoRC0HtssOLSK9fNyonDCvyORHOLWZmGinKTrtyMJWhJ3PQQaPbFOIOElS1eJJypMBcK5HZXL2RVF2QoVhUlteRpn+b4uI+kbXZEKTgXLdG5yEZ5xfwL3YK0grlZ09JHs9XnFRNZWmQUqSpGQIIcVpV/n5RIuu/wBUuZ4lNLU5BIDPVgzOAcn5kiHbzu1SAcJKkNmdPZkNHgMoKoHamZr5HlWCk2fg62mZZ8aQUhSnZIo+FI3rln0jof7DaXfNCv8A9hbO2WCXlyjogE9q/wDFkfoV/MIo6FV2rnF37WFNNkfoV8RFGckgA+2KlXBCxTvIaGsaLwfxDiAkzMx6CjqNuojOpE4tzo7ZGJMm1sRhLEOQR9aQCxeOL+FMbz5I8TOtI9bmOfxjN58strvp/cRrPC/EP2hGFdJqRX8w/EPnADjbhLOfJS4zWke9Q+YgKM/RLY9YvfZ7aiJ6knJSPenL4xRAgg6M8WXh+393NlqyAUMtjT5wKyanarWmWkqWWSNYDq4ys+IJBUagE4SwfcmCF82XvJExIzKS3XMRj9ptZB+qloExp3G92GfY5gT6aRjTrVNT7Q8YmmexJYEHnG68M3kLRZULObYVdRQ/v5xjPFlyGz2mbLdkgun9KqhujtDEal2f3331m7sl1ymHMp0Py8oq3HN2fZrT3gH3c2vIKGYbnnALge+hItSFLfD6Ki+/rc41niS402uzlGSvSQrZTUPTSCj1yySZUEhi50zAbOOTdy0pcYlBIzIplmdolJuqdKmd0qWtK6AMklzuCzNGwy5LywlYBdLKHlUROj3tjditZSpKkqZSKho1Sw2lFts3iHpDCsbK+qiM14nub7LOKS+A+JB3D5dRlEnhTiUWeaxJwK9IctxzHwhloE41uuZZphQrUOlT0KRrFJmnCmjsCD7XjUe19R76zqFUGWpjpmD/AFjMFEZkeHIge6OPqcZPf7PK3pxYeHbEqYFTADgSQFl9TkG5tFuua/VWaZjFUmhTuPkRFj7NLtlG7EpYKx4u8LZnL3BhFd4hunuJxQ7jNJ1Y7x0dPGYx5vddfLq5WZfC/rs0i3SkqZwfRUKKB25HkYRc3CyLNMK0LUSQzFvadzFD4e4iXZVlhiQo+JL/APyGxjR7rvyVaA8tYJ1SaKHJo1cPom+bjlWpHdzU4tUnVJ3B0MZcqVabqtRKEhtU4vBOQMjsmYMnjYimkUDtXWnBKTiZYUaflbXzpWEcWvh7iGVbJQmSjyUk0Uk/hUNCP7QUePn6xXzMsc1M6RM8TAKQqiVp/CW1Gh06RrvC/G8m2ygtLpUmi0HNB2LfGAaWQnlEZSCl2Dp1T+z/AAhZtqYg3hxLZ5H8WbLR+pQf2ZwFpWuIuBkrBm2YAO5VLGSt8Ox5Rk963KXUUo8QJBQXYe1stY2iz9oNkmze5lrJURngISeTkZxXuM7LJUnvFLRLWKguxLeqR61dYco0ldiKP9wmuK/aFO4/5cveOhrs5Wo2VZc1mn0T+VGb6x0STztaH3tn/Sr4iKPIzZ6xd+1stNkOH8CviIoqUV84a56Skqfy2h4JNGoaPCrClyAekbHY7pkoSMEtCaDJIh60LWXXZaVS5oWksofTRqd224TpYWNaEbHURV7/AOD5ipxmSmIUXIdiDryI1iw8PXcqTJCVticktz0gLalcdcOpkETUUTMJBTolRDuNgWMVuxzaDWNM46suOxrP4CF+w/sYy5JZR8oRxsdzWrvJEteZKQ/XWMi4qsHc2qahmGIqT0NfZUxpHAtpxWcp/Co+w1irdqd3tNRNA9JJSTuU1HTwk+yAvR3stvfxzJGhGNPUUPuYwvtXurwInpGX3azyNUn2084pvC95iTaJMwGgWATyVQ/GNlv27RaLPMlfjSQOuh9rQxfb59RNbR31/vG19n1+faLKAo+OV4T09U+z4RiUyWpJKVUILdCCX98HeFuJZlkmhSWIoFJOShn5GGqt3j0xXbp45s08Dx92o+qunsORg2bdLbFjS27hoSFZ7R7ClVl7wsFoUMJP5ixHm8ZehT5FiKt8ouXH3FqZqRKlEGWC6lbqGQHJ4zK8Z6mOE4dD9c4PhQ1xHecyZZpKFGkskgZ0IZgdorNmWkKLvhPhPnkYF2i3TQGdxlEyRPMspICi4GIKyL6RydXG+3udnljrxnw3bsxmCXYPGpgla6k6O8V3iy+kzp5WmiAAkPq2vnFds15EyklgkAUSD4W0Lc49nWrE/R+rRv0+cY8zuMfHq07MtXhcB3PSGJF4kVAIVmCCxp0qIiqmKNHevSEAMWCmoaNV40YaHrNxta0OBNJ1ANTXSuXWBl53kuasmYsqKvPoMtIhqS2wyd32zjiNw/M/HkIBokWdD1S7DXIQ9d08yZpmylFEzIqBamr6K84SgCueT+05R4kO+bDcP9dIC0NJ4wtORnOOaQTnEW136pc3FMlyFzGYKMuv0IHy0aZ0NQKD949BKchz59aQDRSrZOPpTl4NksgdPCAWiMLIlyQAD+JTk+RLnzh1nLv5Zwruy23Q+5zBo9ND7Oj/ALst/Ee9OVB6CI6EdnQayr/6p1/KiOhMq87WT97I/Qr4iKKnNni89rcomZIIBICFvTKoihIUBX3w8T2KWNOXWNtknwp6D4Rh1ln1rXKsaXwrxShSEypisKxRKiaKA+cOwbWqPQIQGLGnIwxeF5S5KcUxYSBvmegzMIB/GNrCLJMydQwjqqkZLjY+72awd4p4n+0rp/DT6Kfio84rxna6RKpF67PLQ0xaXoUv7D/WC3aJdve2JZHpSyJg8jX3Rnd3XuuSrEhWFW7fKOvLiCdN8K5y1JOgNPMDSHsvlW5cuo0zBOnWNburtEsqLLKM+a0zCxSEkqJFHYaGMdmrOIvm5iHNtJLMRidhXfR9BDGSxcXW2TOtMyZIxBCzi8QavrEcnY+cA0zW+dcuvKEz5akFIURXUZEmjQgIOYrm0Kn6EZNu/t0+EFZFqJQC9doq7LBd3I5wRss0CmSlDLeHtQlaJwYvVwzCBCgDSrZQQIU2Ig4dDho+z5E5wPBxKOmRrtANBc4oCmUQG3FP7w2i3lKvA5cVYZ+3KDE6xBVWffaF2eyIYZU+WsRcdten1cun6TLPNxpDpwjLCatTJ49mlx4WDfVIXITTfdoQsuddeQh4zSM8rld12GrbaN8Wzjk5/wBNzvC5ajRuYA+fKG0ip8T0dm+totLwKcsGekKMurafWschT8wSCw+cKllVOb0+soDIQlv7e/nHpWTk1cx/fpHJRU+J6fQjkr6Zuz/GAnmGj/L6pHqVYQ9Ms+sKIpUsxIcNt74bHoirvvQQB2EsWA5ezfePcBZshmQNPZHuPqdHfTyyhUskM1ACKUgNoPZ2Gsy/+qf5ER0e8BIKbOsFJ/ik1BHqp90dEMqm9pGX/wDJXzjKkZ+UdHQ8fZRNlGqvKJVhUSovWvyj2OjSmsV0XhNCSBMWABTxH94rdqnqXNdaish6qJJ98dHRmqESMz0hMwx0dC+TeIyHnEK3qIBrHR0BAd6qoo60iLPSH8h8Y6OhnVglhxWtAaxDXRJalPnHR0ArgMvrSHZPq+cdHQlQem/+iT+s/FUCFDxDofjHR0OJxOPVXQfKPJ+Yj2Ohwzkkus9YSPmr4x0dBj7Sbsxz/VDs0Z/WseR0OqLQkeKnrCG7IKq6/vHsdAHq/VjsIBVT1hHR0AKlCkJWKmOjoDezKFLUqPhDcv01fW0ex0Imp3B/DP6v8qY6Ojolyv/Z"/>
          <p:cNvSpPr>
            <a:spLocks noChangeAspect="1" noChangeArrowheads="1"/>
          </p:cNvSpPr>
          <p:nvPr/>
        </p:nvSpPr>
        <p:spPr bwMode="auto">
          <a:xfrm>
            <a:off x="63500" y="-8969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data:image/jpeg;base64,/9j/4AAQSkZJRgABAQAAAQABAAD/2wCEAAkGBhQSERUUExQWFBQWGRwYGBgXGB0eGRwcHBwfHB0YHR8cHCYfGhsjHRgaHy8gIycpLCwsGB8xNTAqNSYrLCkBCQoKDgwOGg8PFykdHBwpKSkpKSkpKSkpKSksKSkpKSkpKSkpKSkpKSwpKSkpKSkpKSwpKSkpLCksKSkpKSksKf/AABEIAMIBBAMBIgACEQEDEQH/xAAcAAABBQEBAQAAAAAAAAAAAAAFAgMEBgcAAQj/xABJEAABAgMGAwQHBgQDBgYDAAABAhEAAyEEBRIxQVEGYXEHEyKBMkKRobHB8BQjUmJy0TOy4fGCwtIWJENjc5IVJTRTorMmVIP/xAAaAQADAQEBAQAAAAAAAAAAAAAAAQIDBAUG/8QAJREBAQACAQQCAgIDAAAAAAAAAAECESEDBBIxQVETIgVxMmGR/9oADAMBAAIRAxEAPwC/cY3laEWiUmTN7tGF15V8RydJqwgPP4gtPqzlv/h/0wU41b7Qh/8A2x/MqK5Ml4iHJbSJtAiviC0JTWet22S38sM/7T2l279R/wCz/TEW02dOQcEdWgdOsSiKe794WzGzxPaQnEZ6vYinM+GIa+NbUlTKnqA3ZGf/AGwPsq6lC06Z7j5wNtc2pSkONBTSKCzq4utQIPfqKTyR/phm0cYW0MU2h0ksxQh6jfDTqIrV2W0oJSsJwn68on3nY5glpXLSVJE2XXJwVNr1zyhlYIW3jK8AkGVaASM0lCK8grC4MRru7RbZMXhM4pI9JJSgKFCfw1DjOJK7imHxAS0nZU1A5v6UeIUizLT3qpRmTXSGWlZSA5JdL6UicrZOFYSW8pnD/Ftqnz0y5k9eEgk4QkFwzVCaZ5RL4j4ktNntHdS5y8GEHxBKi5G5S7RXbiQmVaJSl2iQsnvA6Jg9FnBU2RMSOPLXL+1hYnSy6UjCFDG/TUGsVPaKlHjW1sPv1ZjNKMj/AIYXM4wtjEicT5J/0xVpVvTMQCg4xjZ018QI8Nc3cCDyLrnmplpAzZS0g9D4toKmwSuDim1TysTJqwUkBIThGe7JgrxDeM2QhKROmqnKq2MAJG58NTyiBwpYVJtSgpCEJUUkJQsKDBOtSRXeAl/TVzLTMUVEAqIAcUYsG5MIW1W6iZYuMZqZqPtFonkVCwjAEgPSY4TicMxGRc7RZL+tU+SypdomYVVBOEhtPV98Z1MUlK2VV0jzOLSLtImmZdVXeW6ATsMvNjAUtI/2gtBHhtCjzZFefo0hscR2sN98r2If3pijotRBdK8eeuUSTfiu7IxEVAKVDFnq+bRlrL7Lyi2J4ktOYnzCnomvP0YX/tBbD6Nppk2FAP8ALACRe5B9AFIq8pVPZn5Q/KvBCzm46MfdCtrWWJU3iy3pNJiy26Uf6YjTOPrYD4pix/hR/piTLUk5E89RDCrKS7MRyOUEysGka1doVuw+CeoK5ykEfyw3aeOr0RLcThMUfwS5bJGvquo8odXYwC7h8mUlvKEfZv8AlnrLPvg87VSz5hmR2jW9k4p1SWPgQG9qYIzuN7YFAGcQ5ocIY6moTSm8Q5qEkMolh+IfOEJsqT4QoEfhUCR5Q90/1Ek8YW93TPCkFxQIxJOygU1prCF8b21CmmTVAHI4UVp+mGJd2hIISkVzbloYTNsmiklm6wvK/av1+jk7tAtowgWhia1loLcicNIiL7QrxDtPdv8Aly8/+2EquSWpQPiAFAnLzOkMTOHEFTnEG9Yg59UmK8qyyx3OLpqHDHEZtUpUwKUkBZS0wAGiUnR6eKOgBwQDLkLTQ/eH+VO+kdGsqeRHjhD2iX/0/wDMYriSxyoKf2ixcdraennLH8yorbuoVoOURTeKUcX1nHolHESahsqwlczDk2I1OLL2QuQpRIJzJq2n9IlXB9N3qw4pVmkrMsOtcxya1YB9oCXpxH4C0uWxKRhEtIfEQGCswc2MFr14tFlNokAJOMAYitsJKMLs1RrFDvC9ZQCEomd8sLTiSgPQAh3D67xpE60KItaB4mAlgErUSAMLZs3pP4W3itXhPm3kFzWI7lJUSSX7sEJQlvRo+bbwxxbfXgFlQaBfeTiMu8ZgkckjPQqcwm12trAhL4VGXQgsVAKqk75xciLbUhfAa0khSllZUyAE0UMOJ3JYUMEbp7P50melZBASC5JT6ySndznFGXaFlvGeXiNNN/KJ9wzFC0oJUT6WpPqloVExt+Vq4fuQWK1kTPCSnACpinxpdJLZdesHOLuH/tdqE6biRhQlISgh1MKMVUd3incLpWtL+JZJWCM8QEtwK5naLLd15LAAUStKUuauQnQh82HmOcJfjDVx3PglqlpmmVPlzFYAsA+mAGI3bIpyzDwu8bOuQhCZiAiaT6QdSVMM01q/OsWS8rkRNSiYFBSD4kzUnxJ88iz12gfLvOZZh3Vo7ubLAJSojFiLhqHIgmpz6wSlZtYOzMg2hZAZ8Jy3T8IgqXjnqQEkqUtQCaF/GR5bwb4JkITPUuUsFEzCWAdiMxi1Hshnh20JN5FBQhKgqayg5Phd8y2ukK+xJpXO0STPu8y1JCFBaWx4fCCkuUtuXoeUXC7ZyV3WpSCClSiQ2WQhHHk4G7rQtaRMMlaVJxUD4gHpWgMN3HKSm6SlCcCUk+EEnQE1NdYYk5VWfYEFNEpD5MSAT5ivtgZeVkEvC74ick1+jyMG5VoIavkcoatExOOSBT7xz0AUa7xPyi4gMoJQRUp+s2iXZgucThZTVcek+3xg+bNKmCqQdawJtNwodk45SjtkfMUMTrReGUeC0qlekCOtD1Y84fRewOb1+MAbbYpiQxmKV1JPsGkQ1z1JzUCOdP6mFpF6li2qvQ/lNMz9UrSG5NtY1GEqzKXz6HaK4i3heHCaJL/W8SU25T1JfZvg+UGUsnBTqWc1YRalLcAoX+oMr+sIXZQQaFKhqkt1pA2TerBlSwQaFST4n6RLReKWAFToCK9dwYjVaecpCkqY4Vlsq/vDUu2rlhik4c/Cp/i8TSlKncEHlUe6o8xDcyThr3g5Ap355Q5ir+keXfGLJYHJSX+ESP8Ax6YkBwhn0U3QMREC22c18ABGoFC+sR5T1GJmOoplDs0XlWjcHLxylqUwJmHMv6qMimjR0J4A/wDTLxss94ajJsCKUjo0npW0ztBUoTkYQHMvX9Riq2dbu/n/AEi09oX8ZP8A0/8AMqKpZR4fMQ1JIUSFeFn1MIkIWFIb0QQVDE0TO8yHLTKETZwCk8y0TYftmXapMBt5VRSVIQQQaHMZjPKBdw3qUKS84yZYOIJlgYlH8J5HdVIv3GfB8ufaMalKSEpCMCQKVJ8s4qlsuKzSQaOrTEqvsHOLhS7ulin2ZNqR3sqTLSoNiQclAv4goAVo5DQAvOxJWiXLX4MCiFMHwgguWo4DRIsV9TJMlpJwKw4qgHrQ/mGXOIQ4gNrQJdoURMDiXOSBswRMTqk/izHOJ5gyxnlwBXxc32ecqWohWHCQpOSkqAIPsOUFOGrrxrE4KxFDujCXYhhXm8aRcdrsdkklNrsxK5oSnGvCpKsCQjwPVLO8QDb0JKpUpCUol4nckqNMQc0ow3h5Z3iHICXRc8+SSlEmYjCe8BVkCEnwvmQSnC2b5xMvaUZfelBwYMNoG6pRopJ/TjAI5co0axJkTRimISRhSUnLmfeIovHS5arRhksh5RQQEkpUlSvV3W2hzbeHOU0m7ZipaZ8oF5QWhg+XeAgsNAQx8oBTLzUuSmWoksMT7MaH2AxLtFtA+0oChjMqUtGEFvA7mvUQKs5QqUEuRPS4UKsqWwZvzOWJG+sGtGvnZVMKZ2DEkpKgUtq4q8ecJTAq/wBXiAwCcydS5NR0GcM9lt0zZNtUmcgpWFBsVDkaw3wUP/yFe33498EFq3cfI/8AKrYBXxy//sTEi40k3ZPADMpTPrQe6O4zlf8Al9oDf8aWPLvUQq4ln/wycT+JcBKgrErIB9np5RFnhQmSQzVUWJcUTpDptBCagl/W1iKqY82XmRhWfgHghJgtraF+VfZDirelQwqS4d2KS77gioMRhND/AKjTTLQw8JgZ3PlnSEcOKkyVhsS0tvX3mrQiZcYzTMBGxLE8q0hCz74dTOq9Njt+4MKnx9BF43ITOTLbCShSnSQ7AitAziB9ouK0yQ9ZqRoalhvBlSWtSsClHDKFU19Ikt7o5V5zdF0/MEkg6tR4q+kXCX4VqRfKXYOk5nVoISrzpQBYbNoNJs1nnBpksYiGxpoTziDaeEUoOKVMUlQySuoPmN4zsZ/jv2iybepORPPJx84UbxUQcTH8wFTs+piJabMpFVpYnLAcSf3ENzElKevrAuINFjvG6p5V4t/DUoDkaeaDn1ENq4kJJTMSCPxAfEaRAtFpJU6sw1U16UiKZjmin6wa211ttHZVPC7HMUgU75WX6ER0d2Ln/cJmn36sn/BLrHRUPSbx9/GT/wBP/MqKkV4K+6LR2iqafKq33Z8/EYpdomBnOYLw1J32kM7tEG320EitNucRLXaSMLHOpiBbpru2kGlQ/MwlZKsSyqpClqb2AgQKvO+Uy6ISlLHJKQ584ZXPqxNW0ygDeZrnTlDkPgVuu7p1pH3SFKTLK8ZSzgHxesRk0PXfeCpSJiEoSJYCnKgnExDKAOZckNDfAV8LlTVplelMACQfRJBqFcil66QVtFwS5ZWozVTFrcYU0QAr1d1ENptGfnjMtZOnp9rn1Md4zj7V222CYqypnfeGWmqZigSlRJb3bxAlXgtUxRxKJKWI3oACWg1c6Js4fZsZ7lKsRBqkHJ9znk8Ff9g5SELXNt0iUmXgKwlEwkY/Rfq0dPVzwtkx9sfw544eeU43pfOFrSFWVBNAwpyA15uaxTOJp+GcpctpiUpaah28ILomJaoKVPUZdDCZN6WCRLwC1rnUIaXJW1Q1MRYGBE+/5QVjRLn95XCVlOEDLCUjNJ55xlv6ZY4zaObz76cur96kjFqwB+cRpSyFAgkKUhK3BY7gD2QMl21QmY8IqFME0AxBqQuXalghQoUpSkPyDRVp6/42Ps04omWueO+qqUAh28RxVc9Ggxwrw3Kl3lMmDEJzzCpKyxAWfSA9ZBoyhlkaxWOxBS5s+auYpyMAyHM6QR4SvK0zb7UJ6ipKBPCMQ9FOKgSRkMqdImRF9rLxpaSm75yk+kJqG6iYkwm4ry766lrZiSsKffJ4e4nkzDYZ2BAmnGDgIdwC6qOHpWm0B+FVPcs85Aqm+UEFV7u1hIKmKTkpBJDu2RGfIxDkzgZ/ioySBkA5VTWBF3X/ADJZALrQ2WoAo7ettB2XYUTVhclSVJUlgkHCRqAmjO9C9awDSaG0IO4LeZhiYgk0DabV22htSBrQgtlkd49RMNA77k5/vClplLnECoAG5NKcxCSFt6Kch6zA9HHvjgQHZiDp8WeORISQQkMCXZz8DlXaGEW7SszppPhIwpYl3YUbDBFTtkl+Y+mgZdrAzScT94rXNqCCUmWkh8RL/iH7ZQqr4QbTZy4oA2eEsTybWPE3is+EhIq4d/Y+kT5koHY9QQYb7qhAAHmX+EESh2mac/Ek7pAUHbahEDcbqJo7Z+gc9jQ84OKkTAQUMdwSCD8x1iJbLNi9KV8H/rDF5ArZZmqoFP5gHT5tVMQLTZT6w6GhB/xCDabIpKgUu2WFtNQXiCuwgDwiZLL1A8SSNmiU601bsYpYFv8A++r+SXHR52SIJscyuL75VQnD6iNDrHQzO9p6mnSf0H3K/rFItE0AOrq0XftQP30l/wACv5ooMxRd9G2hmjT1KOWR939YamLdKh/ePZyi+cJmkhBY1ZsoYV+fMJUWpA+1o90GCKsfbEG85TZZEe+BWPsS4VkhMqbNcYy6U9Gct1yglKPeJLtUliTrAvh6c8synIwkqocwdcqn4Q6EmWoodmq51/rHmdWXyu/b7TsrjOhJPXyM3NLQhRwpbUnm7t5R069+7QVplmYFLKaYR6J8JOJJdqwiwWlIBehqSwqaO/LKBsm1PZJikqZQYgEOM6mvWDHL9/Ksu86WF6Fwn9vLz4umH7uZJDbKI/ypFIDm9y1JcsPlQuBs+oERbbeS5qgVnE1HAA+GcMlQ3pHrY4R8RctcQ+beohmRn+GHJVuWMsI6JH7RGbSF90rRKj5Hz0itRMuTWOwyaqZMtGJTsZfwO0CeDr47m/1d4o4VzZ8pyaAqUcPvDeYgl2CgpmWhwQ5Qag7HeKBxKWttoIcNPmVGdFmvLrEa5rWem09p1rEiwKCsBMyakIQt2NXJoQSwiFwmlarkWVS0yiTNZCU4U5liRWusZdaL8nz8Cp0xU0pSySsuw1A2ffONZ4Pnvci1E5mbrzIidaWyecgpJStIBbN9P6wxJnKlqCkb1G+tdjsRB232HvU1Z80qf3HlAWdIVLOFXpZ0FGOx1h8CrRc/E0u1FMuaCJiVZkhyDQUPpUpSH7VLMsqUUsmoCwHBqwyqNsopK0hnbKqSDUEHPqIM3RxbMkEicykmmLMZ0JAyPOJs16CxIRioCH+Z1aPVBkgl1DXcQ4uXLnJKpRZbjwFaQFA7Hnpu2kQ51oUlCit0kJJYs4pkd23gl2EG5ie6FCQoqJA9IOosedIKyJlGBPX5GGrDZfupTsDgSSW8PnCxOUh8RB6GntaDKVOJE21YVekP8T4T56GHJdoSggKYA7v9aQtkKoc+bQmcrDlhKRnWv9YnlZxYGYOu7+zlDU6SaEh+bQypyPu8JDsXLNsfP9oXICqhRIUKMBl78oYQLZd2oJ5gZdYHTZ0xFPifhvFkmS3Bc9XFdtIGW66E+kMTs1D/AHYQqnKbXvstnPZF4s++Vr+REdDnZNZcNjmAj/jKZ60wIj2ApEbteUBNkO/oKy/UIoQmYm99I0HtX/jSHPqq83UPrziilTFyA2m8WuTaNPQU1pDM5NNyz8iWh20LKj8unnDZVmS49rmBYRPQCK0O0RJgLV01iVapepDEvnCJkvEDR8nNYBA11pWlYcAHPXPrEy9b3mhUugKU1wjInUHUPDFplKGYYP8ACJibO00BfiOmgrrGHUsl3Xq9pM88PDG6gpd1vKgCtHdgv/DGe+IEueogPLmMFyJTTzNSQgoJBFXw4SBXlBATS0xJYEGjnJn9ucUomr67iI6OPnvbTvsr0JJjdpU2RMkLHeIUlvVmJIB8iMolyb9IU4TKTT8A+cRrZes6cmWmbMXMTLBCApRISDmA8RkAR3x8/cdjtjv5WMDEKkMEgJFTuBHXlepTPWgzJhQlTUU4bkaP7IChPnClSy/M6mCSbXJx4tb7FbzPfWh1FQJSxVm1WgT2j8Ndxb5pIIROPeoOhxHxDyUT7RCuyeYU/aB6xwEeWsaneMiz26SJdoDEB0rBZSSzYkn5RneKfiwdEkPhau2+3mY2pN1fY7oTZ1emULWsfmIKlDoHbyhi4OELFZFicuZ9omJP3fhACToQkZq5nyaJV+2/FLnFRDmWroKH5wrRIym7LySAygXLVKjk1KNBS0SkqDHxJ5Gv9GivyZL/AIk5PSj6h4I2K8WDBWMDZnEKHYiWm5VpdSWWA+VS3MHPPSB6LOAcwl611500i2SVuMSCWLcj05R0+60zCQoAZ5DInIiKqVXTOMtyghgXY0bY8qQaTxN9oSJU8BNCO9ao67v84HWy7Fyv4gCgclBzQZjka5HaIM6zioYGunP6yhGvFlQtKcKkeFJwhSVgoIORHSkOFZHpDEDsRl188oqN28QzJDJLmU/iAAxOdUvmTR+Q0i02dKZicUoIch8NQARRgdH2L9YnkjM6WQXQRhq4Icj9v6x0onLLXKh6c6R0hYqFOmYAygSzEa7GuW8SJ0kZpJ5GjF/dyflAZnCxc7Vcv5bgQoGjN4QKHb31+miCBMSoat5+yFotiVFqvry5GFpUTjPYF6jWp+YhalAfVT8uWwzgeteF3KuhLiPO9YO4AZ6mm/uOkOC1pnZVNC7NPIoBaVCmVJcv5x0Bux+1YbFNJ9a0LV/8UB/dHsNml9qCwJkoFILy1MTpX69kZzOFaaaaPGg9qqCZslvwK+IigEHbPeBcRp66nTz1+tI7EcNQWbR/fC1APSvsp+8PKR4WdqVDQzApoapBIzIz+qtEM2cJDqUFk64jroxyqNYN22TiG9MohFTIJICgkOxr8ecBwNEgKxEBx6Kaa6+VRBe1WctLenoh/JvOukRbP92FEAUTvqS2T8z7BBKwygQipBSTzH945O5+HtfxfOXiGWyQFLm+q2IkvSg03MVpNmxZRc1S8UyclQVUq9FquMi/lACTZ9TRvfFdvfaf5SftKiyLE459IdF0mjjOCslKaJAq+b5+UEZNkBOHLV+bR07eOr6roPKFJup8vN4tCbL/AFeEGxMaB39kOUtInClqNlnHE4SQ3hrXnyixWriAkBNnJKt1JIprA2y2YPo/IuIJSpTZD2coRm7NxbPQsFeEocBTJI8wdDEi9eIDNSpCMSlzAcwQA/wyyhRs+INkd2qPIwv7IWY18m84mlWayZNot07u0hwnMEslIdipR6xHvK7ZtjmAFScRTiHdqdg7V26Ro1kubu1LmS0hKikJpR9QeZPKKBxDd8zv1lYOMmoNS5qzjMtCmf7OidHfT8pzTlxX/OlGhKpZPiSQ4PQ6KaNKVZVgBxhxBwFkBVaim3OK52ZcOKVNxzUnupZClpDYlqSPChtqvG/2K0onS0zJOBSVJ8Kvly6Q/OZXhl1OncNbjLLPcU6cknCkoYgOavqCCMoAXxwnMlOQkp/LSvQ6xu5lBYqK6g5wDva6wqhQCnnn5Qt2J4rBxZsTCiS5DZDm+1Y9lW1cpdCUEEeAmmVacxWLjxLwvgxLQC34hm+gVuOcVVcjE4XhSoMS5Lq39vLnFS7TcdUYsN/y7SVImJZRGz1fMEDQYa+UPmyGXq4q1KVrhqwSaZftFTUplDAShWjO7alJPzgtdfFf/Dnl0JDpWM6aLyxPR+sKlRRF4gh6EUfm1Kaks3x1hqfIBI/KXDUPRtIlGwILqlhxMIUwUk56h2KRUMBziOZ4QcK2p05vXrTeHCJlTGcHwgb/AFXrEW9Jo7pRbShHP4VrE2ZaU5FsJ5ih3cD35QI4gl0CArGFLALD25ZjpnDns61bgW2JmWdSkSUyQV+hLUAkeBBoyQNtI6IvZ0l7KvMNNI29REdC0l3atMabI5oV7iIoyq7bxdu1wfeyOSF/ERR0THG9Gg1tU9FJS2QA6x7Ol65cnhaJD0iZIuhczwpSVHZIJ+s4rRg02SW0doC2+0ABIUHdQDChzf8ApGjTOz61KD92MtVDF7NIqN8cLTJSwZqVJKQaKGY5HIwH5QHMglirySMg/wAS0ELvnCgOEEHKtQdKdInXPdqVLQJpKUKUAWqWJZxtnFz4r7KrPKssydIVN71ACqroRqMIYZRn1cPKadfbdz+DOZRl98zZiLUpUvCMSQrRsm8ohy0lqgUqRnFx4OsEtNqlGckTEk4CkoDAH1i+Zc5xfe03hKWqxiZKlpQZCsTISA6TQigq1D5QYY+M0juOverlusfs6CTQjlyi48PcI2i0jEhPhDVUWT8HMVywy04gFGgIcDZ/F8/bH0Td2Dukd22DCMLZM1IvUc1ZjP7PbUgOEpVSuBVfJ84r1osakqwrBChmGY+f00blMtaEqCSpIUcgSHgNxZcYtEklIHeoqk6ndL7QaHlWU3ZdSp05MuXhBWQKvvXLk8a1ZOD7NLS3dBZZipVSYyyRNUhYUj0kkKBFGI+qxrVwXym0ygsekKKGyv2h6JCtXBFnUDgSZZ3ST8DFTvi5F2dYCmwn0Tvy/pBS9+NZ8i1LR3YwJIASoM4IfEFc4NpXKvGzGhSdj6SFaGFRGUXvaSqZgCzhDKYZA+iKakmkBrRdpmrBwpSl96k655PnBi/7EqRPWhQAIwv0GTdd4jd+RKyDlSiXU3TpHl53KZV9h2uOGXRxGLpmS7Phdk/hPPYsT7YkXffcy77SqYh12ScStUsAtmyly/zBWadYo/2smY6VKbYe9ztGq8Hrs9tsX2RYIWioORckkLQdw8bdrNZOH+UmP45YutjtkufLTNlKCkqDpUPryaHJiQt0qFefxEZfJXabotJDKmSVVUGZKh+NH4ZiRmPWjSrDbpVqlImy1BSVB0qGY/Y7iO68vnYFW65qGgUOY0ij39wagpJligzT+Hmk9dI1NC3OFQrodD9bRCtt2pIplmQKP+8RrSpWA2mwlLCiiaE5Ydq6HNww6wKtdmaoIVuPzbfW0bHfvCstYUpDJWc/wq5KGnWM2vK5lIdLFx6mvLCdvjSKx59lUC476MgsS8tRDEpdQNKAjTRotSu6tSBhWxL5tgIFKbK08opndKQrFkCWauYYtuIelWlacJSrAl2LBwV5FWw8JIbNjAkZt9zKkHCwUSDhJAYnX5cngbOkNNlod1AFQOT5AfTRPs3ExSTJm+gdU6k65lunKHpV0vOCwO+UpFQzMBWhB2FTnBP9hoXZtLKLKsLBKu9NUBx6CM+cex3ASv8Ad1sHHeGniLeBFKP746GRntZQ82z8kq/mEUVBprF87Vj97I/Qr4iKPhrV4cXBC7rGVFIepIDvuY1657nRZ5YSkV9ZWpOsZTdKmWn9Q+IjYpimSSA5Acc+UBUqBvEd0ptFnWhQehKeSgHBHnFC/wBqbRjx94p39F/CPytFitfaRZ00wTFFtAAK6OTATNLNKLmnX9/bGzXWsWiyIeoWjCr2YTGMItKVLOeZI8zl5CNT4BtYVZygeor3KqPe8BsynWMypikGmAkN0O/sjXrptaLXZEk1StGFQO7MY9ncK2ZcxUxUsKWrNyW9jtE6x2BEpOGWkITmyQwc6wht8/3lYzZp65ZSxQsp8hkfMMY1Pszv4TZBkqLLlZD8pPyNIrvarcuGeickMJoY/qT8yn4QA4QvX7NaULJObKB/Cpgr4CGPaw9pd3lFqEyrTEUJyGGhTyzeB9g4/tUmT3SClZTkqYCVNtmPIkGNH4tuUWuykJYrT45ZOTiref7RktqsuJs8QDAadDCoeTrf3qxMA9IklqMTunTeLJwrxAbPMBI+7VRQfTQ+Xwim2WzsSopwggavWCFkmdQ++28JTTeM7h+0yhMQSVID+H1ktlzOoikcNcRLss51E9yfTBbLRQ1JHwi2cAX46fs6y5SHlk6jVPlpArjrh7uVGcgfdrNQNCc/ImsG0xXu0Bl26bMCwpBRKKWyIINOlCTFBXZy5c0J3MWe8XJD5Af29g+MV8T3SkgZ57PHFn/lt9R2mOP4pyn3BYSuahBUcJUBUUAf3xaL0u+fY54YkFBxBSQwI/EOR1HWAV1TSCHcZMpPqq0fcF42k2aXbbOmoxJDPqlQzB5HaL7e724v5Wa8dIN12+VedmMucAJgFQMwdJiYptnTabntKhVcpVcPqzRqpL0TNG2se2izTrNPBR92qWXyodPYRF3sdskXpZihaQ4opJzSoZKHnkY69PE0K3deUm1yUzJSsSFa5EHY7KB0h8LYhCieSt+XWMmC7TdNrUzKCqlLsmcgUxDaYPqkahc19yrZJEyUcSTmDmkjNKhoRC0HtssOLSK9fNyonDCvyORHOLWZmGinKTrtyMJWhJ3PQQaPbFOIOElS1eJJypMBcK5HZXL2RVF2QoVhUlteRpn+b4uI+kbXZEKTgXLdG5yEZ5xfwL3YK0grlZ09JHs9XnFRNZWmQUqSpGQIIcVpV/n5RIuu/wBUuZ4lNLU5BIDPVgzOAcn5kiHbzu1SAcJKkNmdPZkNHgMoKoHamZr5HlWCk2fg62mZZ8aQUhSnZIo+FI3rln0jof7DaXfNCv8A9hbO2WCXlyjogE9q/wDFkfoV/MIo6FV2rnF37WFNNkfoV8RFGckgA+2KlXBCxTvIaGsaLwfxDiAkzMx6CjqNuojOpE4tzo7ZGJMm1sRhLEOQR9aQCxeOL+FMbz5I8TOtI9bmOfxjN58strvp/cRrPC/EP2hGFdJqRX8w/EPnADjbhLOfJS4zWke9Q+YgKM/RLY9YvfZ7aiJ6knJSPenL4xRAgg6M8WXh+393NlqyAUMtjT5wKyanarWmWkqWWSNYDq4ys+IJBUagE4SwfcmCF82XvJExIzKS3XMRj9ptZB+qloExp3G92GfY5gT6aRjTrVNT7Q8YmmexJYEHnG68M3kLRZULObYVdRQ/v5xjPFlyGz2mbLdkgun9KqhujtDEal2f3331m7sl1ymHMp0Py8oq3HN2fZrT3gH3c2vIKGYbnnALge+hItSFLfD6Ki+/rc41niS402uzlGSvSQrZTUPTSCj1yySZUEhi50zAbOOTdy0pcYlBIzIplmdolJuqdKmd0qWtK6AMklzuCzNGwy5LywlYBdLKHlUROj3tjditZSpKkqZSKho1Sw2lFts3iHpDCsbK+qiM14nub7LOKS+A+JB3D5dRlEnhTiUWeaxJwK9IctxzHwhloE41uuZZphQrUOlT0KRrFJmnCmjsCD7XjUe19R76zqFUGWpjpmD/AFjMFEZkeHIge6OPqcZPf7PK3pxYeHbEqYFTADgSQFl9TkG5tFuua/VWaZjFUmhTuPkRFj7NLtlG7EpYKx4u8LZnL3BhFd4hunuJxQ7jNJ1Y7x0dPGYx5vddfLq5WZfC/rs0i3SkqZwfRUKKB25HkYRc3CyLNMK0LUSQzFvadzFD4e4iXZVlhiQo+JL/APyGxjR7rvyVaA8tYJ1SaKHJo1cPom+bjlWpHdzU4tUnVJ3B0MZcqVabqtRKEhtU4vBOQMjsmYMnjYimkUDtXWnBKTiZYUaflbXzpWEcWvh7iGVbJQmSjyUk0Uk/hUNCP7QUePn6xXzMsc1M6RM8TAKQqiVp/CW1Gh06RrvC/G8m2ygtLpUmi0HNB2LfGAaWQnlEZSCl2Dp1T+z/AAhZtqYg3hxLZ5H8WbLR+pQf2ZwFpWuIuBkrBm2YAO5VLGSt8Ox5Rk963KXUUo8QJBQXYe1stY2iz9oNkmze5lrJURngISeTkZxXuM7LJUnvFLRLWKguxLeqR61dYco0ldiKP9wmuK/aFO4/5cveOhrs5Wo2VZc1mn0T+VGb6x0STztaH3tn/Sr4iKPIzZ6xd+1stNkOH8CviIoqUV84a56Skqfy2h4JNGoaPCrClyAekbHY7pkoSMEtCaDJIh60LWXXZaVS5oWksofTRqd224TpYWNaEbHURV7/AOD5ipxmSmIUXIdiDryI1iw8PXcqTJCVticktz0gLalcdcOpkETUUTMJBTolRDuNgWMVuxzaDWNM46suOxrP4CF+w/sYy5JZR8oRxsdzWrvJEteZKQ/XWMi4qsHc2qahmGIqT0NfZUxpHAtpxWcp/Co+w1irdqd3tNRNA9JJSTuU1HTwk+yAvR3stvfxzJGhGNPUUPuYwvtXurwInpGX3azyNUn2084pvC95iTaJMwGgWATyVQ/GNlv27RaLPMlfjSQOuh9rQxfb59RNbR31/vG19n1+faLKAo+OV4T09U+z4RiUyWpJKVUILdCCX98HeFuJZlkmhSWIoFJOShn5GGqt3j0xXbp45s08Dx92o+qunsORg2bdLbFjS27hoSFZ7R7ClVl7wsFoUMJP5ixHm8ZehT5FiKt8ouXH3FqZqRKlEGWC6lbqGQHJ4zK8Z6mOE4dD9c4PhQ1xHecyZZpKFGkskgZ0IZgdorNmWkKLvhPhPnkYF2i3TQGdxlEyRPMspICi4GIKyL6RydXG+3udnljrxnw3bsxmCXYPGpgla6k6O8V3iy+kzp5WmiAAkPq2vnFds15EyklgkAUSD4W0Lc49nWrE/R+rRv0+cY8zuMfHq07MtXhcB3PSGJF4kVAIVmCCxp0qIiqmKNHevSEAMWCmoaNV40YaHrNxta0OBNJ1ANTXSuXWBl53kuasmYsqKvPoMtIhqS2wyd32zjiNw/M/HkIBokWdD1S7DXIQ9d08yZpmylFEzIqBamr6K84SgCueT+05R4kO+bDcP9dIC0NJ4wtORnOOaQTnEW136pc3FMlyFzGYKMuv0IHy0aZ0NQKD949BKchz59aQDRSrZOPpTl4NksgdPCAWiMLIlyQAD+JTk+RLnzh1nLv5Zwruy23Q+5zBo9ND7Oj/ALst/Ee9OVB6CI6EdnQayr/6p1/KiOhMq87WT97I/Qr4iKKnNni89rcomZIIBICFvTKoihIUBX3w8T2KWNOXWNtknwp6D4Rh1ln1rXKsaXwrxShSEypisKxRKiaKA+cOwbWqPQIQGLGnIwxeF5S5KcUxYSBvmegzMIB/GNrCLJMydQwjqqkZLjY+72awd4p4n+0rp/DT6Kfio84rxna6RKpF67PLQ0xaXoUv7D/WC3aJdve2JZHpSyJg8jX3Rnd3XuuSrEhWFW7fKOvLiCdN8K5y1JOgNPMDSHsvlW5cuo0zBOnWNburtEsqLLKM+a0zCxSEkqJFHYaGMdmrOIvm5iHNtJLMRidhXfR9BDGSxcXW2TOtMyZIxBCzi8QavrEcnY+cA0zW+dcuvKEz5akFIURXUZEmjQgIOYrm0Kn6EZNu/t0+EFZFqJQC9doq7LBd3I5wRss0CmSlDLeHtQlaJwYvVwzCBCgDSrZQQIU2Ig4dDho+z5E5wPBxKOmRrtANBc4oCmUQG3FP7w2i3lKvA5cVYZ+3KDE6xBVWffaF2eyIYZU+WsRcdten1cun6TLPNxpDpwjLCatTJ49mlx4WDfVIXITTfdoQsuddeQh4zSM8rld12GrbaN8Wzjk5/wBNzvC5ajRuYA+fKG0ip8T0dm+totLwKcsGekKMurafWschT8wSCw+cKllVOb0+soDIQlv7e/nHpWTk1cx/fpHJRU+J6fQjkr6Zuz/GAnmGj/L6pHqVYQ9Ms+sKIpUsxIcNt74bHoirvvQQB2EsWA5ezfePcBZshmQNPZHuPqdHfTyyhUskM1ACKUgNoPZ2Gsy/+qf5ER0e8BIKbOsFJ/ik1BHqp90dEMqm9pGX/wDJXzjKkZ+UdHQ8fZRNlGqvKJVhUSovWvyj2OjSmsV0XhNCSBMWABTxH94rdqnqXNdaish6qJJ98dHRmqESMz0hMwx0dC+TeIyHnEK3qIBrHR0BAd6qoo60iLPSH8h8Y6OhnVglhxWtAaxDXRJalPnHR0ArgMvrSHZPq+cdHQlQem/+iT+s/FUCFDxDofjHR0OJxOPVXQfKPJ+Yj2Ohwzkkus9YSPmr4x0dBj7Sbsxz/VDs0Z/WseR0OqLQkeKnrCG7IKq6/vHsdAHq/VjsIBVT1hHR0AKlCkJWKmOjoDezKFLUqPhDcv01fW0ex0Imp3B/DP6v8qY6Ojolyv/Z"/>
          <p:cNvSpPr>
            <a:spLocks noChangeAspect="1" noChangeArrowheads="1"/>
          </p:cNvSpPr>
          <p:nvPr/>
        </p:nvSpPr>
        <p:spPr bwMode="auto">
          <a:xfrm>
            <a:off x="63500" y="-8969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AAAQABAAD/2wCEAAkGBhQSERUUExQWFBQWGRwYGBgXGB0eGRwcHBwfHB0YHR8cHCYfGhsjHRgaHy8gIycpLCwsGB8xNTAqNSYrLCkBCQoKDgwOGg8PFykdHBwpKSkpKSkpKSkpKSksKSkpKSkpKSkpKSkpKSwpKSkpKSkpKSwpKSkpLCksKSkpKSksKf/AABEIAMIBBAMBIgACEQEDEQH/xAAcAAABBQEBAQAAAAAAAAAAAAAFAgMEBgcAAQj/xABJEAABAgMGAwQHBgQDBgYDAAABAhEAAyEEBRIxQVEGYXEHEyKBMkKRobHB8BQjUmJy0TOy4fGCwtIWJENjc5IVJTRTorMmVIP/xAAaAQADAQEBAQAAAAAAAAAAAAAAAQIDBAUG/8QAJREBAQACAQQCAgIDAAAAAAAAAAECESEDBBIxQVETIgVxMmGR/9oADAMBAAIRAxEAPwC/cY3laEWiUmTN7tGF15V8RydJqwgPP4gtPqzlv/h/0wU41b7Qh/8A2x/MqK5Ml4iHJbSJtAiviC0JTWet22S38sM/7T2l279R/wCz/TEW02dOQcEdWgdOsSiKe794WzGzxPaQnEZ6vYinM+GIa+NbUlTKnqA3ZGf/AGwPsq6lC06Z7j5wNtc2pSkONBTSKCzq4utQIPfqKTyR/phm0cYW0MU2h0ksxQh6jfDTqIrV2W0oJSsJwn68on3nY5glpXLSVJE2XXJwVNr1zyhlYIW3jK8AkGVaASM0lCK8grC4MRru7RbZMXhM4pI9JJSgKFCfw1DjOJK7imHxAS0nZU1A5v6UeIUizLT3qpRmTXSGWlZSA5JdL6UicrZOFYSW8pnD/Ftqnz0y5k9eEgk4QkFwzVCaZ5RL4j4ktNntHdS5y8GEHxBKi5G5S7RXbiQmVaJSl2iQsnvA6Jg9FnBU2RMSOPLXL+1hYnSy6UjCFDG/TUGsVPaKlHjW1sPv1ZjNKMj/AIYXM4wtjEicT5J/0xVpVvTMQCg4xjZ018QI8Nc3cCDyLrnmplpAzZS0g9D4toKmwSuDim1TysTJqwUkBIThGe7JgrxDeM2QhKROmqnKq2MAJG58NTyiBwpYVJtSgpCEJUUkJQsKDBOtSRXeAl/TVzLTMUVEAqIAcUYsG5MIW1W6iZYuMZqZqPtFonkVCwjAEgPSY4TicMxGRc7RZL+tU+SypdomYVVBOEhtPV98Z1MUlK2VV0jzOLSLtImmZdVXeW6ATsMvNjAUtI/2gtBHhtCjzZFefo0hscR2sN98r2If3pijotRBdK8eeuUSTfiu7IxEVAKVDFnq+bRlrL7Lyi2J4ktOYnzCnomvP0YX/tBbD6Nppk2FAP8ALACRe5B9AFIq8pVPZn5Q/KvBCzm46MfdCtrWWJU3iy3pNJiy26Uf6YjTOPrYD4pix/hR/piTLUk5E89RDCrKS7MRyOUEysGka1doVuw+CeoK5ykEfyw3aeOr0RLcThMUfwS5bJGvquo8odXYwC7h8mUlvKEfZv8AlnrLPvg87VSz5hmR2jW9k4p1SWPgQG9qYIzuN7YFAGcQ5ocIY6moTSm8Q5qEkMolh+IfOEJsqT4QoEfhUCR5Q90/1Ek8YW93TPCkFxQIxJOygU1prCF8b21CmmTVAHI4UVp+mGJd2hIISkVzbloYTNsmiklm6wvK/av1+jk7tAtowgWhia1loLcicNIiL7QrxDtPdv8Aly8/+2EquSWpQPiAFAnLzOkMTOHEFTnEG9Yg59UmK8qyyx3OLpqHDHEZtUpUwKUkBZS0wAGiUnR6eKOgBwQDLkLTQ/eH+VO+kdGsqeRHjhD2iX/0/wDMYriSxyoKf2ixcdraennLH8yorbuoVoOURTeKUcX1nHolHESahsqwlczDk2I1OLL2QuQpRIJzJq2n9IlXB9N3qw4pVmkrMsOtcxya1YB9oCXpxH4C0uWxKRhEtIfEQGCswc2MFr14tFlNokAJOMAYitsJKMLs1RrFDvC9ZQCEomd8sLTiSgPQAh3D67xpE60KItaB4mAlgErUSAMLZs3pP4W3itXhPm3kFzWI7lJUSSX7sEJQlvRo+bbwxxbfXgFlQaBfeTiMu8ZgkckjPQqcwm12trAhL4VGXQgsVAKqk75xciLbUhfAa0khSllZUyAE0UMOJ3JYUMEbp7P50melZBASC5JT6ySndznFGXaFlvGeXiNNN/KJ9wzFC0oJUT6WpPqloVExt+Vq4fuQWK1kTPCSnACpinxpdJLZdesHOLuH/tdqE6biRhQlISgh1MKMVUd3incLpWtL+JZJWCM8QEtwK5naLLd15LAAUStKUuauQnQh82HmOcJfjDVx3PglqlpmmVPlzFYAsA+mAGI3bIpyzDwu8bOuQhCZiAiaT6QdSVMM01q/OsWS8rkRNSiYFBSD4kzUnxJ88iz12gfLvOZZh3Vo7ubLAJSojFiLhqHIgmpz6wSlZtYOzMg2hZAZ8Jy3T8IgqXjnqQEkqUtQCaF/GR5bwb4JkITPUuUsFEzCWAdiMxi1Hshnh20JN5FBQhKgqayg5Phd8y2ukK+xJpXO0STPu8y1JCFBaWx4fCCkuUtuXoeUXC7ZyV3WpSCClSiQ2WQhHHk4G7rQtaRMMlaVJxUD4gHpWgMN3HKSm6SlCcCUk+EEnQE1NdYYk5VWfYEFNEpD5MSAT5ivtgZeVkEvC74ick1+jyMG5VoIavkcoatExOOSBT7xz0AUa7xPyi4gMoJQRUp+s2iXZgucThZTVcek+3xg+bNKmCqQdawJtNwodk45SjtkfMUMTrReGUeC0qlekCOtD1Y84fRewOb1+MAbbYpiQxmKV1JPsGkQ1z1JzUCOdP6mFpF6li2qvQ/lNMz9UrSG5NtY1GEqzKXz6HaK4i3heHCaJL/W8SU25T1JfZvg+UGUsnBTqWc1YRalLcAoX+oMr+sIXZQQaFKhqkt1pA2TerBlSwQaFST4n6RLReKWAFToCK9dwYjVaecpCkqY4Vlsq/vDUu2rlhik4c/Cp/i8TSlKncEHlUe6o8xDcyThr3g5Ap355Q5ir+keXfGLJYHJSX+ESP8Ax6YkBwhn0U3QMREC22c18ABGoFC+sR5T1GJmOoplDs0XlWjcHLxylqUwJmHMv6qMimjR0J4A/wDTLxss94ajJsCKUjo0npW0ztBUoTkYQHMvX9Riq2dbu/n/AEi09oX8ZP8A0/8AMqKpZR4fMQ1JIUSFeFn1MIkIWFIb0QQVDE0TO8yHLTKETZwCk8y0TYftmXapMBt5VRSVIQQQaHMZjPKBdw3qUKS84yZYOIJlgYlH8J5HdVIv3GfB8ufaMalKSEpCMCQKVJ8s4qlsuKzSQaOrTEqvsHOLhS7ulin2ZNqR3sqTLSoNiQclAv4goAVo5DQAvOxJWiXLX4MCiFMHwgguWo4DRIsV9TJMlpJwKw4qgHrQ/mGXOIQ4gNrQJdoURMDiXOSBswRMTqk/izHOJ5gyxnlwBXxc32ecqWohWHCQpOSkqAIPsOUFOGrrxrE4KxFDujCXYhhXm8aRcdrsdkklNrsxK5oSnGvCpKsCQjwPVLO8QDb0JKpUpCUol4nckqNMQc0ow3h5Z3iHICXRc8+SSlEmYjCe8BVkCEnwvmQSnC2b5xMvaUZfelBwYMNoG6pRopJ/TjAI5co0axJkTRimISRhSUnLmfeIovHS5arRhksh5RQQEkpUlSvV3W2hzbeHOU0m7ZipaZ8oF5QWhg+XeAgsNAQx8oBTLzUuSmWoksMT7MaH2AxLtFtA+0oChjMqUtGEFvA7mvUQKs5QqUEuRPS4UKsqWwZvzOWJG+sGtGvnZVMKZ2DEkpKgUtq4q8ecJTAq/wBXiAwCcydS5NR0GcM9lt0zZNtUmcgpWFBsVDkaw3wUP/yFe33498EFq3cfI/8AKrYBXxy//sTEi40k3ZPADMpTPrQe6O4zlf8Al9oDf8aWPLvUQq4ln/wycT+JcBKgrErIB9np5RFnhQmSQzVUWJcUTpDptBCagl/W1iKqY82XmRhWfgHghJgtraF+VfZDirelQwqS4d2KS77gioMRhND/AKjTTLQw8JgZ3PlnSEcOKkyVhsS0tvX3mrQiZcYzTMBGxLE8q0hCz74dTOq9Njt+4MKnx9BF43ITOTLbCShSnSQ7AitAziB9ouK0yQ9ZqRoalhvBlSWtSsClHDKFU19Ikt7o5V5zdF0/MEkg6tR4q+kXCX4VqRfKXYOk5nVoISrzpQBYbNoNJs1nnBpksYiGxpoTziDaeEUoOKVMUlQySuoPmN4zsZ/jv2iybepORPPJx84UbxUQcTH8wFTs+piJabMpFVpYnLAcSf3ENzElKevrAuINFjvG6p5V4t/DUoDkaeaDn1ENq4kJJTMSCPxAfEaRAtFpJU6sw1U16UiKZjmin6wa211ttHZVPC7HMUgU75WX6ER0d2Ln/cJmn36sn/BLrHRUPSbx9/GT/wBP/MqKkV4K+6LR2iqafKq33Z8/EYpdomBnOYLw1J32kM7tEG320EitNucRLXaSMLHOpiBbpru2kGlQ/MwlZKsSyqpClqb2AgQKvO+Uy6ISlLHJKQ584ZXPqxNW0ygDeZrnTlDkPgVuu7p1pH3SFKTLK8ZSzgHxesRk0PXfeCpSJiEoSJYCnKgnExDKAOZckNDfAV8LlTVplelMACQfRJBqFcil66QVtFwS5ZWozVTFrcYU0QAr1d1ENptGfnjMtZOnp9rn1Md4zj7V222CYqypnfeGWmqZigSlRJb3bxAlXgtUxRxKJKWI3oACWg1c6Js4fZsZ7lKsRBqkHJ9znk8Ff9g5SELXNt0iUmXgKwlEwkY/Rfq0dPVzwtkx9sfw544eeU43pfOFrSFWVBNAwpyA15uaxTOJp+GcpctpiUpaah28ILomJaoKVPUZdDCZN6WCRLwC1rnUIaXJW1Q1MRYGBE+/5QVjRLn95XCVlOEDLCUjNJ55xlv6ZY4zaObz76cur96kjFqwB+cRpSyFAgkKUhK3BY7gD2QMl21QmY8IqFME0AxBqQuXalghQoUpSkPyDRVp6/42Ps04omWueO+qqUAh28RxVc9Ggxwrw3Kl3lMmDEJzzCpKyxAWfSA9ZBoyhlkaxWOxBS5s+auYpyMAyHM6QR4SvK0zb7UJ6ipKBPCMQ9FOKgSRkMqdImRF9rLxpaSm75yk+kJqG6iYkwm4ry766lrZiSsKffJ4e4nkzDYZ2BAmnGDgIdwC6qOHpWm0B+FVPcs85Aqm+UEFV7u1hIKmKTkpBJDu2RGfIxDkzgZ/ioySBkA5VTWBF3X/ADJZALrQ2WoAo7ettB2XYUTVhclSVJUlgkHCRqAmjO9C9awDSaG0IO4LeZhiYgk0DabV22htSBrQgtlkd49RMNA77k5/vClplLnECoAG5NKcxCSFt6Kch6zA9HHvjgQHZiDp8WeORISQQkMCXZz8DlXaGEW7SszppPhIwpYl3YUbDBFTtkl+Y+mgZdrAzScT94rXNqCCUmWkh8RL/iH7ZQqr4QbTZy4oA2eEsTybWPE3is+EhIq4d/Y+kT5koHY9QQYb7qhAAHmX+EESh2mac/Ek7pAUHbahEDcbqJo7Z+gc9jQ84OKkTAQUMdwSCD8x1iJbLNi9KV8H/rDF5ArZZmqoFP5gHT5tVMQLTZT6w6GhB/xCDabIpKgUu2WFtNQXiCuwgDwiZLL1A8SSNmiU601bsYpYFv8A++r+SXHR52SIJscyuL75VQnD6iNDrHQzO9p6mnSf0H3K/rFItE0AOrq0XftQP30l/wACv5ooMxRd9G2hmjT1KOWR939YamLdKh/ePZyi+cJmkhBY1ZsoYV+fMJUWpA+1o90GCKsfbEG85TZZEe+BWPsS4VkhMqbNcYy6U9Gct1yglKPeJLtUliTrAvh6c8synIwkqocwdcqn4Q6EmWoodmq51/rHmdWXyu/b7TsrjOhJPXyM3NLQhRwpbUnm7t5R069+7QVplmYFLKaYR6J8JOJJdqwiwWlIBehqSwqaO/LKBsm1PZJikqZQYgEOM6mvWDHL9/Ksu86WF6Fwn9vLz4umH7uZJDbKI/ypFIDm9y1JcsPlQuBs+oERbbeS5qgVnE1HAA+GcMlQ3pHrY4R8RctcQ+beohmRn+GHJVuWMsI6JH7RGbSF90rRKj5Hz0itRMuTWOwyaqZMtGJTsZfwO0CeDr47m/1d4o4VzZ8pyaAqUcPvDeYgl2CgpmWhwQ5Qag7HeKBxKWttoIcNPmVGdFmvLrEa5rWem09p1rEiwKCsBMyakIQt2NXJoQSwiFwmlarkWVS0yiTNZCU4U5liRWusZdaL8nz8Cp0xU0pSySsuw1A2ffONZ4Pnvci1E5mbrzIidaWyecgpJStIBbN9P6wxJnKlqCkb1G+tdjsRB232HvU1Z80qf3HlAWdIVLOFXpZ0FGOx1h8CrRc/E0u1FMuaCJiVZkhyDQUPpUpSH7VLMsqUUsmoCwHBqwyqNsopK0hnbKqSDUEHPqIM3RxbMkEicykmmLMZ0JAyPOJs16CxIRioCH+Z1aPVBkgl1DXcQ4uXLnJKpRZbjwFaQFA7Hnpu2kQ51oUlCit0kJJYs4pkd23gl2EG5ie6FCQoqJA9IOosedIKyJlGBPX5GGrDZfupTsDgSSW8PnCxOUh8RB6GntaDKVOJE21YVekP8T4T56GHJdoSggKYA7v9aQtkKoc+bQmcrDlhKRnWv9YnlZxYGYOu7+zlDU6SaEh+bQypyPu8JDsXLNsfP9oXICqhRIUKMBl78oYQLZd2oJ5gZdYHTZ0xFPifhvFkmS3Bc9XFdtIGW66E+kMTs1D/AHYQqnKbXvstnPZF4s++Vr+REdDnZNZcNjmAj/jKZ60wIj2ApEbteUBNkO/oKy/UIoQmYm99I0HtX/jSHPqq83UPrziilTFyA2m8WuTaNPQU1pDM5NNyz8iWh20LKj8unnDZVmS49rmBYRPQCK0O0RJgLV01iVapepDEvnCJkvEDR8nNYBA11pWlYcAHPXPrEy9b3mhUugKU1wjInUHUPDFplKGYYP8ACJibO00BfiOmgrrGHUsl3Xq9pM88PDG6gpd1vKgCtHdgv/DGe+IEueogPLmMFyJTTzNSQgoJBFXw4SBXlBATS0xJYEGjnJn9ucUomr67iI6OPnvbTvsr0JJjdpU2RMkLHeIUlvVmJIB8iMolyb9IU4TKTT8A+cRrZes6cmWmbMXMTLBCApRISDmA8RkAR3x8/cdjtjv5WMDEKkMEgJFTuBHXlepTPWgzJhQlTUU4bkaP7IChPnClSy/M6mCSbXJx4tb7FbzPfWh1FQJSxVm1WgT2j8Ndxb5pIIROPeoOhxHxDyUT7RCuyeYU/aB6xwEeWsaneMiz26SJdoDEB0rBZSSzYkn5RneKfiwdEkPhau2+3mY2pN1fY7oTZ1emULWsfmIKlDoHbyhi4OELFZFicuZ9omJP3fhACToQkZq5nyaJV+2/FLnFRDmWroKH5wrRIym7LySAygXLVKjk1KNBS0SkqDHxJ5Gv9GivyZL/AIk5PSj6h4I2K8WDBWMDZnEKHYiWm5VpdSWWA+VS3MHPPSB6LOAcwl611500i2SVuMSCWLcj05R0+60zCQoAZ5DInIiKqVXTOMtyghgXY0bY8qQaTxN9oSJU8BNCO9ao67v84HWy7Fyv4gCgclBzQZjka5HaIM6zioYGunP6yhGvFlQtKcKkeFJwhSVgoIORHSkOFZHpDEDsRl188oqN28QzJDJLmU/iAAxOdUvmTR+Q0i02dKZicUoIch8NQARRgdH2L9YnkjM6WQXQRhq4Icj9v6x0onLLXKh6c6R0hYqFOmYAygSzEa7GuW8SJ0kZpJ5GjF/dyflAZnCxc7Vcv5bgQoGjN4QKHb31+miCBMSoat5+yFotiVFqvry5GFpUTjPYF6jWp+YhalAfVT8uWwzgeteF3KuhLiPO9YO4AZ6mm/uOkOC1pnZVNC7NPIoBaVCmVJcv5x0Bux+1YbFNJ9a0LV/8UB/dHsNml9qCwJkoFILy1MTpX69kZzOFaaaaPGg9qqCZslvwK+IigEHbPeBcRp66nTz1+tI7EcNQWbR/fC1APSvsp+8PKR4WdqVDQzApoapBIzIz+qtEM2cJDqUFk64jroxyqNYN22TiG9MohFTIJICgkOxr8ecBwNEgKxEBx6Kaa6+VRBe1WctLenoh/JvOukRbP92FEAUTvqS2T8z7BBKwygQipBSTzH945O5+HtfxfOXiGWyQFLm+q2IkvSg03MVpNmxZRc1S8UyclQVUq9FquMi/lACTZ9TRvfFdvfaf5SftKiyLE459IdF0mjjOCslKaJAq+b5+UEZNkBOHLV+bR07eOr6roPKFJup8vN4tCbL/AFeEGxMaB39kOUtInClqNlnHE4SQ3hrXnyixWriAkBNnJKt1JIprA2y2YPo/IuIJSpTZD2coRm7NxbPQsFeEocBTJI8wdDEi9eIDNSpCMSlzAcwQA/wyyhRs+INkd2qPIwv7IWY18m84mlWayZNot07u0hwnMEslIdipR6xHvK7ZtjmAFScRTiHdqdg7V26Ro1kubu1LmS0hKikJpR9QeZPKKBxDd8zv1lYOMmoNS5qzjMtCmf7OidHfT8pzTlxX/OlGhKpZPiSQ4PQ6KaNKVZVgBxhxBwFkBVaim3OK52ZcOKVNxzUnupZClpDYlqSPChtqvG/2K0onS0zJOBSVJ8Kvly6Q/OZXhl1OncNbjLLPcU6cknCkoYgOavqCCMoAXxwnMlOQkp/LSvQ6xu5lBYqK6g5wDva6wqhQCnnn5Qt2J4rBxZsTCiS5DZDm+1Y9lW1cpdCUEEeAmmVacxWLjxLwvgxLQC34hm+gVuOcVVcjE4XhSoMS5Lq39vLnFS7TcdUYsN/y7SVImJZRGz1fMEDQYa+UPmyGXq4q1KVrhqwSaZftFTUplDAShWjO7alJPzgtdfFf/Dnl0JDpWM6aLyxPR+sKlRRF4gh6EUfm1Kaks3x1hqfIBI/KXDUPRtIlGwILqlhxMIUwUk56h2KRUMBziOZ4QcK2p05vXrTeHCJlTGcHwgb/AFXrEW9Jo7pRbShHP4VrE2ZaU5FsJ5ih3cD35QI4gl0CArGFLALD25ZjpnDns61bgW2JmWdSkSUyQV+hLUAkeBBoyQNtI6IvZ0l7KvMNNI29REdC0l3atMabI5oV7iIoyq7bxdu1wfeyOSF/ERR0THG9Gg1tU9FJS2QA6x7Ol65cnhaJD0iZIuhczwpSVHZIJ+s4rRg02SW0doC2+0ABIUHdQDChzf8ApGjTOz61KD92MtVDF7NIqN8cLTJSwZqVJKQaKGY5HIwH5QHMglirySMg/wAS0ELvnCgOEEHKtQdKdInXPdqVLQJpKUKUAWqWJZxtnFz4r7KrPKssydIVN71ACqroRqMIYZRn1cPKadfbdz+DOZRl98zZiLUpUvCMSQrRsm8ohy0lqgUqRnFx4OsEtNqlGckTEk4CkoDAH1i+Zc5xfe03hKWqxiZKlpQZCsTISA6TQigq1D5QYY+M0juOverlusfs6CTQjlyi48PcI2i0jEhPhDVUWT8HMVywy04gFGgIcDZ/F8/bH0Td2Dukd22DCMLZM1IvUc1ZjP7PbUgOEpVSuBVfJ84r1osakqwrBChmGY+f00blMtaEqCSpIUcgSHgNxZcYtEklIHeoqk6ndL7QaHlWU3ZdSp05MuXhBWQKvvXLk8a1ZOD7NLS3dBZZipVSYyyRNUhYUj0kkKBFGI+qxrVwXym0ygsekKKGyv2h6JCtXBFnUDgSZZ3ST8DFTvi5F2dYCmwn0Tvy/pBS9+NZ8i1LR3YwJIASoM4IfEFc4NpXKvGzGhSdj6SFaGFRGUXvaSqZgCzhDKYZA+iKakmkBrRdpmrBwpSl96k655PnBi/7EqRPWhQAIwv0GTdd4jd+RKyDlSiXU3TpHl53KZV9h2uOGXRxGLpmS7Phdk/hPPYsT7YkXffcy77SqYh12ScStUsAtmyly/zBWadYo/2smY6VKbYe9ztGq8Hrs9tsX2RYIWioORckkLQdw8bdrNZOH+UmP45YutjtkufLTNlKCkqDpUPryaHJiQt0qFefxEZfJXabotJDKmSVVUGZKh+NH4ZiRmPWjSrDbpVqlImy1BSVB0qGY/Y7iO68vnYFW65qGgUOY0ij39wagpJligzT+Hmk9dI1NC3OFQrodD9bRCtt2pIplmQKP+8RrSpWA2mwlLCiiaE5Ydq6HNww6wKtdmaoIVuPzbfW0bHfvCstYUpDJWc/wq5KGnWM2vK5lIdLFx6mvLCdvjSKx59lUC476MgsS8tRDEpdQNKAjTRotSu6tSBhWxL5tgIFKbK08opndKQrFkCWauYYtuIelWlacJSrAl2LBwV5FWw8JIbNjAkZt9zKkHCwUSDhJAYnX5cngbOkNNlod1AFQOT5AfTRPs3ExSTJm+gdU6k65lunKHpV0vOCwO+UpFQzMBWhB2FTnBP9hoXZtLKLKsLBKu9NUBx6CM+cex3ASv8Ad1sHHeGniLeBFKP746GRntZQ82z8kq/mEUVBprF87Vj97I/Qr4iKPhrV4cXBC7rGVFIepIDvuY1657nRZ5YSkV9ZWpOsZTdKmWn9Q+IjYpimSSA5Acc+UBUqBvEd0ptFnWhQehKeSgHBHnFC/wBqbRjx94p39F/CPytFitfaRZ00wTFFtAAK6OTATNLNKLmnX9/bGzXWsWiyIeoWjCr2YTGMItKVLOeZI8zl5CNT4BtYVZygeor3KqPe8BsynWMypikGmAkN0O/sjXrptaLXZEk1StGFQO7MY9ncK2ZcxUxUsKWrNyW9jtE6x2BEpOGWkITmyQwc6wht8/3lYzZp65ZSxQsp8hkfMMY1Pszv4TZBkqLLlZD8pPyNIrvarcuGeickMJoY/qT8yn4QA4QvX7NaULJObKB/Cpgr4CGPaw9pd3lFqEyrTEUJyGGhTyzeB9g4/tUmT3SClZTkqYCVNtmPIkGNH4tuUWuykJYrT45ZOTiref7RktqsuJs8QDAadDCoeTrf3qxMA9IklqMTunTeLJwrxAbPMBI+7VRQfTQ+Xwim2WzsSopwggavWCFkmdQ++28JTTeM7h+0yhMQSVID+H1ktlzOoikcNcRLss51E9yfTBbLRQ1JHwi2cAX46fs6y5SHlk6jVPlpArjrh7uVGcgfdrNQNCc/ImsG0xXu0Bl26bMCwpBRKKWyIINOlCTFBXZy5c0J3MWe8XJD5Af29g+MV8T3SkgZ57PHFn/lt9R2mOP4pyn3BYSuahBUcJUBUUAf3xaL0u+fY54YkFBxBSQwI/EOR1HWAV1TSCHcZMpPqq0fcF42k2aXbbOmoxJDPqlQzB5HaL7e724v5Wa8dIN12+VedmMucAJgFQMwdJiYptnTabntKhVcpVcPqzRqpL0TNG2se2izTrNPBR92qWXyodPYRF3sdskXpZihaQ4opJzSoZKHnkY69PE0K3deUm1yUzJSsSFa5EHY7KB0h8LYhCieSt+XWMmC7TdNrUzKCqlLsmcgUxDaYPqkahc19yrZJEyUcSTmDmkjNKhoRC0HtssOLSK9fNyonDCvyORHOLWZmGinKTrtyMJWhJ3PQQaPbFOIOElS1eJJypMBcK5HZXL2RVF2QoVhUlteRpn+b4uI+kbXZEKTgXLdG5yEZ5xfwL3YK0grlZ09JHs9XnFRNZWmQUqSpGQIIcVpV/n5RIuu/wBUuZ4lNLU5BIDPVgzOAcn5kiHbzu1SAcJKkNmdPZkNHgMoKoHamZr5HlWCk2fg62mZZ8aQUhSnZIo+FI3rln0jof7DaXfNCv8A9hbO2WCXlyjogE9q/wDFkfoV/MIo6FV2rnF37WFNNkfoV8RFGckgA+2KlXBCxTvIaGsaLwfxDiAkzMx6CjqNuojOpE4tzo7ZGJMm1sRhLEOQR9aQCxeOL+FMbz5I8TOtI9bmOfxjN58strvp/cRrPC/EP2hGFdJqRX8w/EPnADjbhLOfJS4zWke9Q+YgKM/RLY9YvfZ7aiJ6knJSPenL4xRAgg6M8WXh+393NlqyAUMtjT5wKyanarWmWkqWWSNYDq4ys+IJBUagE4SwfcmCF82XvJExIzKS3XMRj9ptZB+qloExp3G92GfY5gT6aRjTrVNT7Q8YmmexJYEHnG68M3kLRZULObYVdRQ/v5xjPFlyGz2mbLdkgun9KqhujtDEal2f3331m7sl1ymHMp0Py8oq3HN2fZrT3gH3c2vIKGYbnnALge+hItSFLfD6Ki+/rc41niS402uzlGSvSQrZTUPTSCj1yySZUEhi50zAbOOTdy0pcYlBIzIplmdolJuqdKmd0qWtK6AMklzuCzNGwy5LywlYBdLKHlUROj3tjditZSpKkqZSKho1Sw2lFts3iHpDCsbK+qiM14nub7LOKS+A+JB3D5dRlEnhTiUWeaxJwK9IctxzHwhloE41uuZZphQrUOlT0KRrFJmnCmjsCD7XjUe19R76zqFUGWpjpmD/AFjMFEZkeHIge6OPqcZPf7PK3pxYeHbEqYFTADgSQFl9TkG5tFuua/VWaZjFUmhTuPkRFj7NLtlG7EpYKx4u8LZnL3BhFd4hunuJxQ7jNJ1Y7x0dPGYx5vddfLq5WZfC/rs0i3SkqZwfRUKKB25HkYRc3CyLNMK0LUSQzFvadzFD4e4iXZVlhiQo+JL/APyGxjR7rvyVaA8tYJ1SaKHJo1cPom+bjlWpHdzU4tUnVJ3B0MZcqVabqtRKEhtU4vBOQMjsmYMnjYimkUDtXWnBKTiZYUaflbXzpWEcWvh7iGVbJQmSjyUk0Uk/hUNCP7QUePn6xXzMsc1M6RM8TAKQqiVp/CW1Gh06RrvC/G8m2ygtLpUmi0HNB2LfGAaWQnlEZSCl2Dp1T+z/AAhZtqYg3hxLZ5H8WbLR+pQf2ZwFpWuIuBkrBm2YAO5VLGSt8Ox5Rk963KXUUo8QJBQXYe1stY2iz9oNkmze5lrJURngISeTkZxXuM7LJUnvFLRLWKguxLeqR61dYco0ldiKP9wmuK/aFO4/5cveOhrs5Wo2VZc1mn0T+VGb6x0STztaH3tn/Sr4iKPIzZ6xd+1stNkOH8CviIoqUV84a56Skqfy2h4JNGoaPCrClyAekbHY7pkoSMEtCaDJIh60LWXXZaVS5oWksofTRqd224TpYWNaEbHURV7/AOD5ipxmSmIUXIdiDryI1iw8PXcqTJCVticktz0gLalcdcOpkETUUTMJBTolRDuNgWMVuxzaDWNM46suOxrP4CF+w/sYy5JZR8oRxsdzWrvJEteZKQ/XWMi4qsHc2qahmGIqT0NfZUxpHAtpxWcp/Co+w1irdqd3tNRNA9JJSTuU1HTwk+yAvR3stvfxzJGhGNPUUPuYwvtXurwInpGX3azyNUn2084pvC95iTaJMwGgWATyVQ/GNlv27RaLPMlfjSQOuh9rQxfb59RNbR31/vG19n1+faLKAo+OV4T09U+z4RiUyWpJKVUILdCCX98HeFuJZlkmhSWIoFJOShn5GGqt3j0xXbp45s08Dx92o+qunsORg2bdLbFjS27hoSFZ7R7ClVl7wsFoUMJP5ixHm8ZehT5FiKt8ouXH3FqZqRKlEGWC6lbqGQHJ4zK8Z6mOE4dD9c4PhQ1xHecyZZpKFGkskgZ0IZgdorNmWkKLvhPhPnkYF2i3TQGdxlEyRPMspICi4GIKyL6RydXG+3udnljrxnw3bsxmCXYPGpgla6k6O8V3iy+kzp5WmiAAkPq2vnFds15EyklgkAUSD4W0Lc49nWrE/R+rRv0+cY8zuMfHq07MtXhcB3PSGJF4kVAIVmCCxp0qIiqmKNHevSEAMWCmoaNV40YaHrNxta0OBNJ1ANTXSuXWBl53kuasmYsqKvPoMtIhqS2wyd32zjiNw/M/HkIBokWdD1S7DXIQ9d08yZpmylFEzIqBamr6K84SgCueT+05R4kO+bDcP9dIC0NJ4wtORnOOaQTnEW136pc3FMlyFzGYKMuv0IHy0aZ0NQKD949BKchz59aQDRSrZOPpTl4NksgdPCAWiMLIlyQAD+JTk+RLnzh1nLv5Zwruy23Q+5zBo9ND7Oj/ALst/Ee9OVB6CI6EdnQayr/6p1/KiOhMq87WT97I/Qr4iKKnNni89rcomZIIBICFvTKoihIUBX3w8T2KWNOXWNtknwp6D4Rh1ln1rXKsaXwrxShSEypisKxRKiaKA+cOwbWqPQIQGLGnIwxeF5S5KcUxYSBvmegzMIB/GNrCLJMydQwjqqkZLjY+72awd4p4n+0rp/DT6Kfio84rxna6RKpF67PLQ0xaXoUv7D/WC3aJdve2JZHpSyJg8jX3Rnd3XuuSrEhWFW7fKOvLiCdN8K5y1JOgNPMDSHsvlW5cuo0zBOnWNburtEsqLLKM+a0zCxSEkqJFHYaGMdmrOIvm5iHNtJLMRidhXfR9BDGSxcXW2TOtMyZIxBCzi8QavrEcnY+cA0zW+dcuvKEz5akFIURXUZEmjQgIOYrm0Kn6EZNu/t0+EFZFqJQC9doq7LBd3I5wRss0CmSlDLeHtQlaJwYvVwzCBCgDSrZQQIU2Ig4dDho+z5E5wPBxKOmRrtANBc4oCmUQG3FP7w2i3lKvA5cVYZ+3KDE6xBVWffaF2eyIYZU+WsRcdten1cun6TLPNxpDpwjLCatTJ49mlx4WDfVIXITTfdoQsuddeQh4zSM8rld12GrbaN8Wzjk5/wBNzvC5ajRuYA+fKG0ip8T0dm+totLwKcsGekKMurafWschT8wSCw+cKllVOb0+soDIQlv7e/nHpWTk1cx/fpHJRU+J6fQjkr6Zuz/GAnmGj/L6pHqVYQ9Ms+sKIpUsxIcNt74bHoirvvQQB2EsWA5ezfePcBZshmQNPZHuPqdHfTyyhUskM1ACKUgNoPZ2Gsy/+qf5ER0e8BIKbOsFJ/ik1BHqp90dEMqm9pGX/wDJXzjKkZ+UdHQ8fZRNlGqvKJVhUSovWvyj2OjSmsV0XhNCSBMWABTxH94rdqnqXNdaish6qJJ98dHRmqESMz0hMwx0dC+TeIyHnEK3qIBrHR0BAd6qoo60iLPSH8h8Y6OhnVglhxWtAaxDXRJalPnHR0ArgMvrSHZPq+cdHQlQem/+iT+s/FUCFDxDofjHR0OJxOPVXQfKPJ+Yj2Ohwzkkus9YSPmr4x0dBj7Sbsxz/VDs0Z/WseR0OqLQkeKnrCG7IKq6/vHsdAHq/VjsIBVT1hHR0AKlCkJWKmOjoDezKFLUqPhDcv01fW0ex0Imp3B/DP6v8qY6Ojolyv/Z"/>
          <p:cNvSpPr>
            <a:spLocks noChangeAspect="1" noChangeArrowheads="1"/>
          </p:cNvSpPr>
          <p:nvPr/>
        </p:nvSpPr>
        <p:spPr bwMode="auto">
          <a:xfrm>
            <a:off x="63500" y="-8969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2" name="AutoShape 10" descr="data:image/jpeg;base64,/9j/4AAQSkZJRgABAQAAAQABAAD/2wCEAAkGBhQSERUUExQWFBQWGRwYGBgXGB0eGRwcHBwfHB0YHR8cHCYfGhsjHRgaHy8gIycpLCwsGB8xNTAqNSYrLCkBCQoKDgwOGg8PFykdHBwpKSkpKSkpKSkpKSksKSkpKSkpKSkpKSkpKSwpKSkpKSkpKSwpKSkpLCksKSkpKSksKf/AABEIAMIBBAMBIgACEQEDEQH/xAAcAAABBQEBAQAAAAAAAAAAAAAFAgMEBgcAAQj/xABJEAABAgMGAwQHBgQDBgYDAAABAhEAAyEEBRIxQVEGYXEHEyKBMkKRobHB8BQjUmJy0TOy4fGCwtIWJENjc5IVJTRTorMmVIP/xAAaAQADAQEBAQAAAAAAAAAAAAAAAQIDBAUG/8QAJREBAQACAQQCAgIDAAAAAAAAAAECESEDBBIxQVETIgVxMmGR/9oADAMBAAIRAxEAPwC/cY3laEWiUmTN7tGF15V8RydJqwgPP4gtPqzlv/h/0wU41b7Qh/8A2x/MqK5Ml4iHJbSJtAiviC0JTWet22S38sM/7T2l279R/wCz/TEW02dOQcEdWgdOsSiKe794WzGzxPaQnEZ6vYinM+GIa+NbUlTKnqA3ZGf/AGwPsq6lC06Z7j5wNtc2pSkONBTSKCzq4utQIPfqKTyR/phm0cYW0MU2h0ksxQh6jfDTqIrV2W0oJSsJwn68on3nY5glpXLSVJE2XXJwVNr1zyhlYIW3jK8AkGVaASM0lCK8grC4MRru7RbZMXhM4pI9JJSgKFCfw1DjOJK7imHxAS0nZU1A5v6UeIUizLT3qpRmTXSGWlZSA5JdL6UicrZOFYSW8pnD/Ftqnz0y5k9eEgk4QkFwzVCaZ5RL4j4ktNntHdS5y8GEHxBKi5G5S7RXbiQmVaJSl2iQsnvA6Jg9FnBU2RMSOPLXL+1hYnSy6UjCFDG/TUGsVPaKlHjW1sPv1ZjNKMj/AIYXM4wtjEicT5J/0xVpVvTMQCg4xjZ018QI8Nc3cCDyLrnmplpAzZS0g9D4toKmwSuDim1TysTJqwUkBIThGe7JgrxDeM2QhKROmqnKq2MAJG58NTyiBwpYVJtSgpCEJUUkJQsKDBOtSRXeAl/TVzLTMUVEAqIAcUYsG5MIW1W6iZYuMZqZqPtFonkVCwjAEgPSY4TicMxGRc7RZL+tU+SypdomYVVBOEhtPV98Z1MUlK2VV0jzOLSLtImmZdVXeW6ATsMvNjAUtI/2gtBHhtCjzZFefo0hscR2sN98r2If3pijotRBdK8eeuUSTfiu7IxEVAKVDFnq+bRlrL7Lyi2J4ktOYnzCnomvP0YX/tBbD6Nppk2FAP8ALACRe5B9AFIq8pVPZn5Q/KvBCzm46MfdCtrWWJU3iy3pNJiy26Uf6YjTOPrYD4pix/hR/piTLUk5E89RDCrKS7MRyOUEysGka1doVuw+CeoK5ykEfyw3aeOr0RLcThMUfwS5bJGvquo8odXYwC7h8mUlvKEfZv8AlnrLPvg87VSz5hmR2jW9k4p1SWPgQG9qYIzuN7YFAGcQ5ocIY6moTSm8Q5qEkMolh+IfOEJsqT4QoEfhUCR5Q90/1Ek8YW93TPCkFxQIxJOygU1prCF8b21CmmTVAHI4UVp+mGJd2hIISkVzbloYTNsmiklm6wvK/av1+jk7tAtowgWhia1loLcicNIiL7QrxDtPdv8Aly8/+2EquSWpQPiAFAnLzOkMTOHEFTnEG9Yg59UmK8qyyx3OLpqHDHEZtUpUwKUkBZS0wAGiUnR6eKOgBwQDLkLTQ/eH+VO+kdGsqeRHjhD2iX/0/wDMYriSxyoKf2ixcdraennLH8yorbuoVoOURTeKUcX1nHolHESahsqwlczDk2I1OLL2QuQpRIJzJq2n9IlXB9N3qw4pVmkrMsOtcxya1YB9oCXpxH4C0uWxKRhEtIfEQGCswc2MFr14tFlNokAJOMAYitsJKMLs1RrFDvC9ZQCEomd8sLTiSgPQAh3D67xpE60KItaB4mAlgErUSAMLZs3pP4W3itXhPm3kFzWI7lJUSSX7sEJQlvRo+bbwxxbfXgFlQaBfeTiMu8ZgkckjPQqcwm12trAhL4VGXQgsVAKqk75xciLbUhfAa0khSllZUyAE0UMOJ3JYUMEbp7P50melZBASC5JT6ySndznFGXaFlvGeXiNNN/KJ9wzFC0oJUT6WpPqloVExt+Vq4fuQWK1kTPCSnACpinxpdJLZdesHOLuH/tdqE6biRhQlISgh1MKMVUd3incLpWtL+JZJWCM8QEtwK5naLLd15LAAUStKUuauQnQh82HmOcJfjDVx3PglqlpmmVPlzFYAsA+mAGI3bIpyzDwu8bOuQhCZiAiaT6QdSVMM01q/OsWS8rkRNSiYFBSD4kzUnxJ88iz12gfLvOZZh3Vo7ubLAJSojFiLhqHIgmpz6wSlZtYOzMg2hZAZ8Jy3T8IgqXjnqQEkqUtQCaF/GR5bwb4JkITPUuUsFEzCWAdiMxi1Hshnh20JN5FBQhKgqayg5Phd8y2ukK+xJpXO0STPu8y1JCFBaWx4fCCkuUtuXoeUXC7ZyV3WpSCClSiQ2WQhHHk4G7rQtaRMMlaVJxUD4gHpWgMN3HKSm6SlCcCUk+EEnQE1NdYYk5VWfYEFNEpD5MSAT5ivtgZeVkEvC74ick1+jyMG5VoIavkcoatExOOSBT7xz0AUa7xPyi4gMoJQRUp+s2iXZgucThZTVcek+3xg+bNKmCqQdawJtNwodk45SjtkfMUMTrReGUeC0qlekCOtD1Y84fRewOb1+MAbbYpiQxmKV1JPsGkQ1z1JzUCOdP6mFpF6li2qvQ/lNMz9UrSG5NtY1GEqzKXz6HaK4i3heHCaJL/W8SU25T1JfZvg+UGUsnBTqWc1YRalLcAoX+oMr+sIXZQQaFKhqkt1pA2TerBlSwQaFST4n6RLReKWAFToCK9dwYjVaecpCkqY4Vlsq/vDUu2rlhik4c/Cp/i8TSlKncEHlUe6o8xDcyThr3g5Ap355Q5ir+keXfGLJYHJSX+ESP8Ax6YkBwhn0U3QMREC22c18ABGoFC+sR5T1GJmOoplDs0XlWjcHLxylqUwJmHMv6qMimjR0J4A/wDTLxss94ajJsCKUjo0npW0ztBUoTkYQHMvX9Riq2dbu/n/AEi09oX8ZP8A0/8AMqKpZR4fMQ1JIUSFeFn1MIkIWFIb0QQVDE0TO8yHLTKETZwCk8y0TYftmXapMBt5VRSVIQQQaHMZjPKBdw3qUKS84yZYOIJlgYlH8J5HdVIv3GfB8ufaMalKSEpCMCQKVJ8s4qlsuKzSQaOrTEqvsHOLhS7ulin2ZNqR3sqTLSoNiQclAv4goAVo5DQAvOxJWiXLX4MCiFMHwgguWo4DRIsV9TJMlpJwKw4qgHrQ/mGXOIQ4gNrQJdoURMDiXOSBswRMTqk/izHOJ5gyxnlwBXxc32ecqWohWHCQpOSkqAIPsOUFOGrrxrE4KxFDujCXYhhXm8aRcdrsdkklNrsxK5oSnGvCpKsCQjwPVLO8QDb0JKpUpCUol4nckqNMQc0ow3h5Z3iHICXRc8+SSlEmYjCe8BVkCEnwvmQSnC2b5xMvaUZfelBwYMNoG6pRopJ/TjAI5co0axJkTRimISRhSUnLmfeIovHS5arRhksh5RQQEkpUlSvV3W2hzbeHOU0m7ZipaZ8oF5QWhg+XeAgsNAQx8oBTLzUuSmWoksMT7MaH2AxLtFtA+0oChjMqUtGEFvA7mvUQKs5QqUEuRPS4UKsqWwZvzOWJG+sGtGvnZVMKZ2DEkpKgUtq4q8ecJTAq/wBXiAwCcydS5NR0GcM9lt0zZNtUmcgpWFBsVDkaw3wUP/yFe33498EFq3cfI/8AKrYBXxy//sTEi40k3ZPADMpTPrQe6O4zlf8Al9oDf8aWPLvUQq4ln/wycT+JcBKgrErIB9np5RFnhQmSQzVUWJcUTpDptBCagl/W1iKqY82XmRhWfgHghJgtraF+VfZDirelQwqS4d2KS77gioMRhND/AKjTTLQw8JgZ3PlnSEcOKkyVhsS0tvX3mrQiZcYzTMBGxLE8q0hCz74dTOq9Njt+4MKnx9BF43ITOTLbCShSnSQ7AitAziB9ouK0yQ9ZqRoalhvBlSWtSsClHDKFU19Ikt7o5V5zdF0/MEkg6tR4q+kXCX4VqRfKXYOk5nVoISrzpQBYbNoNJs1nnBpksYiGxpoTziDaeEUoOKVMUlQySuoPmN4zsZ/jv2iybepORPPJx84UbxUQcTH8wFTs+piJabMpFVpYnLAcSf3ENzElKevrAuINFjvG6p5V4t/DUoDkaeaDn1ENq4kJJTMSCPxAfEaRAtFpJU6sw1U16UiKZjmin6wa211ttHZVPC7HMUgU75WX6ER0d2Ln/cJmn36sn/BLrHRUPSbx9/GT/wBP/MqKkV4K+6LR2iqafKq33Z8/EYpdomBnOYLw1J32kM7tEG320EitNucRLXaSMLHOpiBbpru2kGlQ/MwlZKsSyqpClqb2AgQKvO+Uy6ISlLHJKQ584ZXPqxNW0ygDeZrnTlDkPgVuu7p1pH3SFKTLK8ZSzgHxesRk0PXfeCpSJiEoSJYCnKgnExDKAOZckNDfAV8LlTVplelMACQfRJBqFcil66QVtFwS5ZWozVTFrcYU0QAr1d1ENptGfnjMtZOnp9rn1Md4zj7V222CYqypnfeGWmqZigSlRJb3bxAlXgtUxRxKJKWI3oACWg1c6Js4fZsZ7lKsRBqkHJ9znk8Ff9g5SELXNt0iUmXgKwlEwkY/Rfq0dPVzwtkx9sfw544eeU43pfOFrSFWVBNAwpyA15uaxTOJp+GcpctpiUpaah28ILomJaoKVPUZdDCZN6WCRLwC1rnUIaXJW1Q1MRYGBE+/5QVjRLn95XCVlOEDLCUjNJ55xlv6ZY4zaObz76cur96kjFqwB+cRpSyFAgkKUhK3BY7gD2QMl21QmY8IqFME0AxBqQuXalghQoUpSkPyDRVp6/42Ps04omWueO+qqUAh28RxVc9Ggxwrw3Kl3lMmDEJzzCpKyxAWfSA9ZBoyhlkaxWOxBS5s+auYpyMAyHM6QR4SvK0zb7UJ6ipKBPCMQ9FOKgSRkMqdImRF9rLxpaSm75yk+kJqG6iYkwm4ry766lrZiSsKffJ4e4nkzDYZ2BAmnGDgIdwC6qOHpWm0B+FVPcs85Aqm+UEFV7u1hIKmKTkpBJDu2RGfIxDkzgZ/ioySBkA5VTWBF3X/ADJZALrQ2WoAo7ettB2XYUTVhclSVJUlgkHCRqAmjO9C9awDSaG0IO4LeZhiYgk0DabV22htSBrQgtlkd49RMNA77k5/vClplLnECoAG5NKcxCSFt6Kch6zA9HHvjgQHZiDp8WeORISQQkMCXZz8DlXaGEW7SszppPhIwpYl3YUbDBFTtkl+Y+mgZdrAzScT94rXNqCCUmWkh8RL/iH7ZQqr4QbTZy4oA2eEsTybWPE3is+EhIq4d/Y+kT5koHY9QQYb7qhAAHmX+EESh2mac/Ek7pAUHbahEDcbqJo7Z+gc9jQ84OKkTAQUMdwSCD8x1iJbLNi9KV8H/rDF5ArZZmqoFP5gHT5tVMQLTZT6w6GhB/xCDabIpKgUu2WFtNQXiCuwgDwiZLL1A8SSNmiU601bsYpYFv8A++r+SXHR52SIJscyuL75VQnD6iNDrHQzO9p6mnSf0H3K/rFItE0AOrq0XftQP30l/wACv5ooMxRd9G2hmjT1KOWR939YamLdKh/ePZyi+cJmkhBY1ZsoYV+fMJUWpA+1o90GCKsfbEG85TZZEe+BWPsS4VkhMqbNcYy6U9Gct1yglKPeJLtUliTrAvh6c8synIwkqocwdcqn4Q6EmWoodmq51/rHmdWXyu/b7TsrjOhJPXyM3NLQhRwpbUnm7t5R069+7QVplmYFLKaYR6J8JOJJdqwiwWlIBehqSwqaO/LKBsm1PZJikqZQYgEOM6mvWDHL9/Ksu86WF6Fwn9vLz4umH7uZJDbKI/ypFIDm9y1JcsPlQuBs+oERbbeS5qgVnE1HAA+GcMlQ3pHrY4R8RctcQ+beohmRn+GHJVuWMsI6JH7RGbSF90rRKj5Hz0itRMuTWOwyaqZMtGJTsZfwO0CeDr47m/1d4o4VzZ8pyaAqUcPvDeYgl2CgpmWhwQ5Qag7HeKBxKWttoIcNPmVGdFmvLrEa5rWem09p1rEiwKCsBMyakIQt2NXJoQSwiFwmlarkWVS0yiTNZCU4U5liRWusZdaL8nz8Cp0xU0pSySsuw1A2ffONZ4Pnvci1E5mbrzIidaWyecgpJStIBbN9P6wxJnKlqCkb1G+tdjsRB232HvU1Z80qf3HlAWdIVLOFXpZ0FGOx1h8CrRc/E0u1FMuaCJiVZkhyDQUPpUpSH7VLMsqUUsmoCwHBqwyqNsopK0hnbKqSDUEHPqIM3RxbMkEicykmmLMZ0JAyPOJs16CxIRioCH+Z1aPVBkgl1DXcQ4uXLnJKpRZbjwFaQFA7Hnpu2kQ51oUlCit0kJJYs4pkd23gl2EG5ie6FCQoqJA9IOosedIKyJlGBPX5GGrDZfupTsDgSSW8PnCxOUh8RB6GntaDKVOJE21YVekP8T4T56GHJdoSggKYA7v9aQtkKoc+bQmcrDlhKRnWv9YnlZxYGYOu7+zlDU6SaEh+bQypyPu8JDsXLNsfP9oXICqhRIUKMBl78oYQLZd2oJ5gZdYHTZ0xFPifhvFkmS3Bc9XFdtIGW66E+kMTs1D/AHYQqnKbXvstnPZF4s++Vr+REdDnZNZcNjmAj/jKZ60wIj2ApEbteUBNkO/oKy/UIoQmYm99I0HtX/jSHPqq83UPrziilTFyA2m8WuTaNPQU1pDM5NNyz8iWh20LKj8unnDZVmS49rmBYRPQCK0O0RJgLV01iVapepDEvnCJkvEDR8nNYBA11pWlYcAHPXPrEy9b3mhUugKU1wjInUHUPDFplKGYYP8ACJibO00BfiOmgrrGHUsl3Xq9pM88PDG6gpd1vKgCtHdgv/DGe+IEueogPLmMFyJTTzNSQgoJBFXw4SBXlBATS0xJYEGjnJn9ucUomr67iI6OPnvbTvsr0JJjdpU2RMkLHeIUlvVmJIB8iMolyb9IU4TKTT8A+cRrZes6cmWmbMXMTLBCApRISDmA8RkAR3x8/cdjtjv5WMDEKkMEgJFTuBHXlepTPWgzJhQlTUU4bkaP7IChPnClSy/M6mCSbXJx4tb7FbzPfWh1FQJSxVm1WgT2j8Ndxb5pIIROPeoOhxHxDyUT7RCuyeYU/aB6xwEeWsaneMiz26SJdoDEB0rBZSSzYkn5RneKfiwdEkPhau2+3mY2pN1fY7oTZ1emULWsfmIKlDoHbyhi4OELFZFicuZ9omJP3fhACToQkZq5nyaJV+2/FLnFRDmWroKH5wrRIym7LySAygXLVKjk1KNBS0SkqDHxJ5Gv9GivyZL/AIk5PSj6h4I2K8WDBWMDZnEKHYiWm5VpdSWWA+VS3MHPPSB6LOAcwl611500i2SVuMSCWLcj05R0+60zCQoAZ5DInIiKqVXTOMtyghgXY0bY8qQaTxN9oSJU8BNCO9ao67v84HWy7Fyv4gCgclBzQZjka5HaIM6zioYGunP6yhGvFlQtKcKkeFJwhSVgoIORHSkOFZHpDEDsRl188oqN28QzJDJLmU/iAAxOdUvmTR+Q0i02dKZicUoIch8NQARRgdH2L9YnkjM6WQXQRhq4Icj9v6x0onLLXKh6c6R0hYqFOmYAygSzEa7GuW8SJ0kZpJ5GjF/dyflAZnCxc7Vcv5bgQoGjN4QKHb31+miCBMSoat5+yFotiVFqvry5GFpUTjPYF6jWp+YhalAfVT8uWwzgeteF3KuhLiPO9YO4AZ6mm/uOkOC1pnZVNC7NPIoBaVCmVJcv5x0Bux+1YbFNJ9a0LV/8UB/dHsNml9qCwJkoFILy1MTpX69kZzOFaaaaPGg9qqCZslvwK+IigEHbPeBcRp66nTz1+tI7EcNQWbR/fC1APSvsp+8PKR4WdqVDQzApoapBIzIz+qtEM2cJDqUFk64jroxyqNYN22TiG9MohFTIJICgkOxr8ecBwNEgKxEBx6Kaa6+VRBe1WctLenoh/JvOukRbP92FEAUTvqS2T8z7BBKwygQipBSTzH945O5+HtfxfOXiGWyQFLm+q2IkvSg03MVpNmxZRc1S8UyclQVUq9FquMi/lACTZ9TRvfFdvfaf5SftKiyLE459IdF0mjjOCslKaJAq+b5+UEZNkBOHLV+bR07eOr6roPKFJup8vN4tCbL/AFeEGxMaB39kOUtInClqNlnHE4SQ3hrXnyixWriAkBNnJKt1JIprA2y2YPo/IuIJSpTZD2coRm7NxbPQsFeEocBTJI8wdDEi9eIDNSpCMSlzAcwQA/wyyhRs+INkd2qPIwv7IWY18m84mlWayZNot07u0hwnMEslIdipR6xHvK7ZtjmAFScRTiHdqdg7V26Ro1kubu1LmS0hKikJpR9QeZPKKBxDd8zv1lYOMmoNS5qzjMtCmf7OidHfT8pzTlxX/OlGhKpZPiSQ4PQ6KaNKVZVgBxhxBwFkBVaim3OK52ZcOKVNxzUnupZClpDYlqSPChtqvG/2K0onS0zJOBSVJ8Kvly6Q/OZXhl1OncNbjLLPcU6cknCkoYgOavqCCMoAXxwnMlOQkp/LSvQ6xu5lBYqK6g5wDva6wqhQCnnn5Qt2J4rBxZsTCiS5DZDm+1Y9lW1cpdCUEEeAmmVacxWLjxLwvgxLQC34hm+gVuOcVVcjE4XhSoMS5Lq39vLnFS7TcdUYsN/y7SVImJZRGz1fMEDQYa+UPmyGXq4q1KVrhqwSaZftFTUplDAShWjO7alJPzgtdfFf/Dnl0JDpWM6aLyxPR+sKlRRF4gh6EUfm1Kaks3x1hqfIBI/KXDUPRtIlGwILqlhxMIUwUk56h2KRUMBziOZ4QcK2p05vXrTeHCJlTGcHwgb/AFXrEW9Jo7pRbShHP4VrE2ZaU5FsJ5ih3cD35QI4gl0CArGFLALD25ZjpnDns61bgW2JmWdSkSUyQV+hLUAkeBBoyQNtI6IvZ0l7KvMNNI29REdC0l3atMabI5oV7iIoyq7bxdu1wfeyOSF/ERR0THG9Gg1tU9FJS2QA6x7Ol65cnhaJD0iZIuhczwpSVHZIJ+s4rRg02SW0doC2+0ABIUHdQDChzf8ApGjTOz61KD92MtVDF7NIqN8cLTJSwZqVJKQaKGY5HIwH5QHMglirySMg/wAS0ELvnCgOEEHKtQdKdInXPdqVLQJpKUKUAWqWJZxtnFz4r7KrPKssydIVN71ACqroRqMIYZRn1cPKadfbdz+DOZRl98zZiLUpUvCMSQrRsm8ohy0lqgUqRnFx4OsEtNqlGckTEk4CkoDAH1i+Zc5xfe03hKWqxiZKlpQZCsTISA6TQigq1D5QYY+M0juOverlusfs6CTQjlyi48PcI2i0jEhPhDVUWT8HMVywy04gFGgIcDZ/F8/bH0Td2Dukd22DCMLZM1IvUc1ZjP7PbUgOEpVSuBVfJ84r1osakqwrBChmGY+f00blMtaEqCSpIUcgSHgNxZcYtEklIHeoqk6ndL7QaHlWU3ZdSp05MuXhBWQKvvXLk8a1ZOD7NLS3dBZZipVSYyyRNUhYUj0kkKBFGI+qxrVwXym0ygsekKKGyv2h6JCtXBFnUDgSZZ3ST8DFTvi5F2dYCmwn0Tvy/pBS9+NZ8i1LR3YwJIASoM4IfEFc4NpXKvGzGhSdj6SFaGFRGUXvaSqZgCzhDKYZA+iKakmkBrRdpmrBwpSl96k655PnBi/7EqRPWhQAIwv0GTdd4jd+RKyDlSiXU3TpHl53KZV9h2uOGXRxGLpmS7Phdk/hPPYsT7YkXffcy77SqYh12ScStUsAtmyly/zBWadYo/2smY6VKbYe9ztGq8Hrs9tsX2RYIWioORckkLQdw8bdrNZOH+UmP45YutjtkufLTNlKCkqDpUPryaHJiQt0qFefxEZfJXabotJDKmSVVUGZKh+NH4ZiRmPWjSrDbpVqlImy1BSVB0qGY/Y7iO68vnYFW65qGgUOY0ij39wagpJligzT+Hmk9dI1NC3OFQrodD9bRCtt2pIplmQKP+8RrSpWA2mwlLCiiaE5Ydq6HNww6wKtdmaoIVuPzbfW0bHfvCstYUpDJWc/wq5KGnWM2vK5lIdLFx6mvLCdvjSKx59lUC476MgsS8tRDEpdQNKAjTRotSu6tSBhWxL5tgIFKbK08opndKQrFkCWauYYtuIelWlacJSrAl2LBwV5FWw8JIbNjAkZt9zKkHCwUSDhJAYnX5cngbOkNNlod1AFQOT5AfTRPs3ExSTJm+gdU6k65lunKHpV0vOCwO+UpFQzMBWhB2FTnBP9hoXZtLKLKsLBKu9NUBx6CM+cex3ASv8Ad1sHHeGniLeBFKP746GRntZQ82z8kq/mEUVBprF87Vj97I/Qr4iKPhrV4cXBC7rGVFIepIDvuY1657nRZ5YSkV9ZWpOsZTdKmWn9Q+IjYpimSSA5Acc+UBUqBvEd0ptFnWhQehKeSgHBHnFC/wBqbRjx94p39F/CPytFitfaRZ00wTFFtAAK6OTATNLNKLmnX9/bGzXWsWiyIeoWjCr2YTGMItKVLOeZI8zl5CNT4BtYVZygeor3KqPe8BsynWMypikGmAkN0O/sjXrptaLXZEk1StGFQO7MY9ncK2ZcxUxUsKWrNyW9jtE6x2BEpOGWkITmyQwc6wht8/3lYzZp65ZSxQsp8hkfMMY1Pszv4TZBkqLLlZD8pPyNIrvarcuGeickMJoY/qT8yn4QA4QvX7NaULJObKB/Cpgr4CGPaw9pd3lFqEyrTEUJyGGhTyzeB9g4/tUmT3SClZTkqYCVNtmPIkGNH4tuUWuykJYrT45ZOTiref7RktqsuJs8QDAadDCoeTrf3qxMA9IklqMTunTeLJwrxAbPMBI+7VRQfTQ+Xwim2WzsSopwggavWCFkmdQ++28JTTeM7h+0yhMQSVID+H1ktlzOoikcNcRLss51E9yfTBbLRQ1JHwi2cAX46fs6y5SHlk6jVPlpArjrh7uVGcgfdrNQNCc/ImsG0xXu0Bl26bMCwpBRKKWyIINOlCTFBXZy5c0J3MWe8XJD5Af29g+MV8T3SkgZ57PHFn/lt9R2mOP4pyn3BYSuahBUcJUBUUAf3xaL0u+fY54YkFBxBSQwI/EOR1HWAV1TSCHcZMpPqq0fcF42k2aXbbOmoxJDPqlQzB5HaL7e724v5Wa8dIN12+VedmMucAJgFQMwdJiYptnTabntKhVcpVcPqzRqpL0TNG2se2izTrNPBR92qWXyodPYRF3sdskXpZihaQ4opJzSoZKHnkY69PE0K3deUm1yUzJSsSFa5EHY7KB0h8LYhCieSt+XWMmC7TdNrUzKCqlLsmcgUxDaYPqkahc19yrZJEyUcSTmDmkjNKhoRC0HtssOLSK9fNyonDCvyORHOLWZmGinKTrtyMJWhJ3PQQaPbFOIOElS1eJJypMBcK5HZXL2RVF2QoVhUlteRpn+b4uI+kbXZEKTgXLdG5yEZ5xfwL3YK0grlZ09JHs9XnFRNZWmQUqSpGQIIcVpV/n5RIuu/wBUuZ4lNLU5BIDPVgzOAcn5kiHbzu1SAcJKkNmdPZkNHgMoKoHamZr5HlWCk2fg62mZZ8aQUhSnZIo+FI3rln0jof7DaXfNCv8A9hbO2WCXlyjogE9q/wDFkfoV/MIo6FV2rnF37WFNNkfoV8RFGckgA+2KlXBCxTvIaGsaLwfxDiAkzMx6CjqNuojOpE4tzo7ZGJMm1sRhLEOQR9aQCxeOL+FMbz5I8TOtI9bmOfxjN58strvp/cRrPC/EP2hGFdJqRX8w/EPnADjbhLOfJS4zWke9Q+YgKM/RLY9YvfZ7aiJ6knJSPenL4xRAgg6M8WXh+393NlqyAUMtjT5wKyanarWmWkqWWSNYDq4ys+IJBUagE4SwfcmCF82XvJExIzKS3XMRj9ptZB+qloExp3G92GfY5gT6aRjTrVNT7Q8YmmexJYEHnG68M3kLRZULObYVdRQ/v5xjPFlyGz2mbLdkgun9KqhujtDEal2f3331m7sl1ymHMp0Py8oq3HN2fZrT3gH3c2vIKGYbnnALge+hItSFLfD6Ki+/rc41niS402uzlGSvSQrZTUPTSCj1yySZUEhi50zAbOOTdy0pcYlBIzIplmdolJuqdKmd0qWtK6AMklzuCzNGwy5LywlYBdLKHlUROj3tjditZSpKkqZSKho1Sw2lFts3iHpDCsbK+qiM14nub7LOKS+A+JB3D5dRlEnhTiUWeaxJwK9IctxzHwhloE41uuZZphQrUOlT0KRrFJmnCmjsCD7XjUe19R76zqFUGWpjpmD/AFjMFEZkeHIge6OPqcZPf7PK3pxYeHbEqYFTADgSQFl9TkG5tFuua/VWaZjFUmhTuPkRFj7NLtlG7EpYKx4u8LZnL3BhFd4hunuJxQ7jNJ1Y7x0dPGYx5vddfLq5WZfC/rs0i3SkqZwfRUKKB25HkYRc3CyLNMK0LUSQzFvadzFD4e4iXZVlhiQo+JL/APyGxjR7rvyVaA8tYJ1SaKHJo1cPom+bjlWpHdzU4tUnVJ3B0MZcqVabqtRKEhtU4vBOQMjsmYMnjYimkUDtXWnBKTiZYUaflbXzpWEcWvh7iGVbJQmSjyUk0Uk/hUNCP7QUePn6xXzMsc1M6RM8TAKQqiVp/CW1Gh06RrvC/G8m2ygtLpUmi0HNB2LfGAaWQnlEZSCl2Dp1T+z/AAhZtqYg3hxLZ5H8WbLR+pQf2ZwFpWuIuBkrBm2YAO5VLGSt8Ox5Rk963KXUUo8QJBQXYe1stY2iz9oNkmze5lrJURngISeTkZxXuM7LJUnvFLRLWKguxLeqR61dYco0ldiKP9wmuK/aFO4/5cveOhrs5Wo2VZc1mn0T+VGb6x0STztaH3tn/Sr4iKPIzZ6xd+1stNkOH8CviIoqUV84a56Skqfy2h4JNGoaPCrClyAekbHY7pkoSMEtCaDJIh60LWXXZaVS5oWksofTRqd224TpYWNaEbHURV7/AOD5ipxmSmIUXIdiDryI1iw8PXcqTJCVticktz0gLalcdcOpkETUUTMJBTolRDuNgWMVuxzaDWNM46suOxrP4CF+w/sYy5JZR8oRxsdzWrvJEteZKQ/XWMi4qsHc2qahmGIqT0NfZUxpHAtpxWcp/Co+w1irdqd3tNRNA9JJSTuU1HTwk+yAvR3stvfxzJGhGNPUUPuYwvtXurwInpGX3azyNUn2084pvC95iTaJMwGgWATyVQ/GNlv27RaLPMlfjSQOuh9rQxfb59RNbR31/vG19n1+faLKAo+OV4T09U+z4RiUyWpJKVUILdCCX98HeFuJZlkmhSWIoFJOShn5GGqt3j0xXbp45s08Dx92o+qunsORg2bdLbFjS27hoSFZ7R7ClVl7wsFoUMJP5ixHm8ZehT5FiKt8ouXH3FqZqRKlEGWC6lbqGQHJ4zK8Z6mOE4dD9c4PhQ1xHecyZZpKFGkskgZ0IZgdorNmWkKLvhPhPnkYF2i3TQGdxlEyRPMspICi4GIKyL6RydXG+3udnljrxnw3bsxmCXYPGpgla6k6O8V3iy+kzp5WmiAAkPq2vnFds15EyklgkAUSD4W0Lc49nWrE/R+rRv0+cY8zuMfHq07MtXhcB3PSGJF4kVAIVmCCxp0qIiqmKNHevSEAMWCmoaNV40YaHrNxta0OBNJ1ANTXSuXWBl53kuasmYsqKvPoMtIhqS2wyd32zjiNw/M/HkIBokWdD1S7DXIQ9d08yZpmylFEzIqBamr6K84SgCueT+05R4kO+bDcP9dIC0NJ4wtORnOOaQTnEW136pc3FMlyFzGYKMuv0IHy0aZ0NQKD949BKchz59aQDRSrZOPpTl4NksgdPCAWiMLIlyQAD+JTk+RLnzh1nLv5Zwruy23Q+5zBo9ND7Oj/ALst/Ee9OVB6CI6EdnQayr/6p1/KiOhMq87WT97I/Qr4iKKnNni89rcomZIIBICFvTKoihIUBX3w8T2KWNOXWNtknwp6D4Rh1ln1rXKsaXwrxShSEypisKxRKiaKA+cOwbWqPQIQGLGnIwxeF5S5KcUxYSBvmegzMIB/GNrCLJMydQwjqqkZLjY+72awd4p4n+0rp/DT6Kfio84rxna6RKpF67PLQ0xaXoUv7D/WC3aJdve2JZHpSyJg8jX3Rnd3XuuSrEhWFW7fKOvLiCdN8K5y1JOgNPMDSHsvlW5cuo0zBOnWNburtEsqLLKM+a0zCxSEkqJFHYaGMdmrOIvm5iHNtJLMRidhXfR9BDGSxcXW2TOtMyZIxBCzi8QavrEcnY+cA0zW+dcuvKEz5akFIURXUZEmjQgIOYrm0Kn6EZNu/t0+EFZFqJQC9doq7LBd3I5wRss0CmSlDLeHtQlaJwYvVwzCBCgDSrZQQIU2Ig4dDho+z5E5wPBxKOmRrtANBc4oCmUQG3FP7w2i3lKvA5cVYZ+3KDE6xBVWffaF2eyIYZU+WsRcdten1cun6TLPNxpDpwjLCatTJ49mlx4WDfVIXITTfdoQsuddeQh4zSM8rld12GrbaN8Wzjk5/wBNzvC5ajRuYA+fKG0ip8T0dm+totLwKcsGekKMurafWschT8wSCw+cKllVOb0+soDIQlv7e/nHpWTk1cx/fpHJRU+J6fQjkr6Zuz/GAnmGj/L6pHqVYQ9Ms+sKIpUsxIcNt74bHoirvvQQB2EsWA5ezfePcBZshmQNPZHuPqdHfTyyhUskM1ACKUgNoPZ2Gsy/+qf5ER0e8BIKbOsFJ/ik1BHqp90dEMqm9pGX/wDJXzjKkZ+UdHQ8fZRNlGqvKJVhUSovWvyj2OjSmsV0XhNCSBMWABTxH94rdqnqXNdaish6qJJ98dHRmqESMz0hMwx0dC+TeIyHnEK3qIBrHR0BAd6qoo60iLPSH8h8Y6OhnVglhxWtAaxDXRJalPnHR0ArgMvrSHZPq+cdHQlQem/+iT+s/FUCFDxDofjHR0OJxOPVXQfKPJ+Yj2Ohwzkkus9YSPmr4x0dBj7Sbsxz/VDs0Z/WseR0OqLQkeKnrCG7IKq6/vHsdAHq/VjsIBVT1hHR0AKlCkJWKmOjoDezKFLUqPhDcv01fW0ex0Imp3B/DP6v8qY6Ojolyv/Z"/>
          <p:cNvSpPr>
            <a:spLocks noChangeAspect="1" noChangeArrowheads="1"/>
          </p:cNvSpPr>
          <p:nvPr/>
        </p:nvSpPr>
        <p:spPr bwMode="auto">
          <a:xfrm>
            <a:off x="63500" y="-8969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4" name="Picture 12" descr="http://t0.gstatic.com/images?q=tbn:ANd9GcSHVKBloWP6hvbL0wyYrjUyf1MOu1I9gMMR5BZw166IiBKXWmzn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0"/>
            <a:ext cx="3729180" cy="2895600"/>
          </a:xfrm>
          <a:prstGeom prst="rect">
            <a:avLst/>
          </a:prstGeom>
          <a:noFill/>
        </p:spPr>
      </p:pic>
      <p:pic>
        <p:nvPicPr>
          <p:cNvPr id="18446" name="Picture 14" descr="http://t2.gstatic.com/images?q=tbn:ANd9GcRwgtAOdOnPYO7q5Q512IBuPViGM7pykiSfxdnD3C9L12ZvYv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9" y="2819400"/>
            <a:ext cx="3858039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Meticulous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Extremely careful, paying attention to small details, thorough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sp>
        <p:nvSpPr>
          <p:cNvPr id="17410" name="AutoShape 2" descr="data:image/jpeg;base64,/9j/4AAQSkZJRgABAQAAAQABAAD/2wCEAAkGBhQSERQUExMVFRUVGBwXFxgYGRwbGBgaGhcYHRcXGBwYHCYfGBwjHRgaHy8gIycpLCwsGCAyNTAqNSYrLCkBCQoKDgwOGg8PGiwlHyQsKTAsLCwsLywsLC0sLCwsLS8sLC8vLCwsLDAsLCwsLCwsLCwsKSwsLCwsLCwsLCksLP/AABEIAMcA/QMBIgACEQEDEQH/xAAbAAACAwEBAQAAAAAAAAAAAAAEBQIDBgABB//EAEAQAAIBAgQEBAQDBwMDBAMBAAECEQMhAAQSMQUiQVETYXGBBjKRoUKxwRQjUmLR4fAHFfEzcpIWJJOiQ7LCF//EABoBAAMBAQEBAAAAAAAAAAAAAAECAwQABQb/xAAzEQABAwIDBQcEAgIDAAAAAAABAAIRAyESMUEEE1Fh8CJxgZGhscEUMtHhQvEFIzNSwv/aAAwDAQACEQMRAD8Ay2UyCsqvJBIv0Ej0vidDiLh9CuSZiGE9PPEqGcVdIFNwATIkHp0jHg0GoGVwpBnnt0jc+gxNpzuqnuR9PjdVbumnbmQkD3HXDHJ/FSGZfmJ/GumQLSCtu2+Fmay3iLCkGGPUdDj3L0CKYDLfTBkXsd/PfDCo5oBSFjXFNOK53xgigSC24IYXEC488M+B58qNEwBGkbR3AHrjCjKzcmCGUSDG8b4dVKNVBaqGAXVDc2097zbvh96Q+Sl3XZgLXD4oqCqVITwkJ1GDJEdD0MlT6YfVuLU6dPxHYKOm97TEd7Y+ZZWu7DUUJB6oxB7RDCMH1+LCoq06p0gMLsCDbuRg4xdAsIhbytn6bKGXrcHHUeKggg4x6cRXQV1XuRFxfzGL8mak35rTbceUD/L4u3CYHFQdiEngtNk+LQdJxOrlqZfUYg7/ANu2FOVTUb9MF5gKbEm2KYQDZSLrXTenmqIsCMGo07frjNUXUfJTB82wYmZeLkAfyi/3OEdS4J2VeKeAeeIl1G5wgzda13ZY8x+m+Kaecpj5mZvXAFAkSia4BhadK69CMT14Q0uN0V2U4vHH6PY/TCGi7gUwrs4hN/GGPBmF7j6jCj/faP8AB9sQf4iH4UH+egx25dwXb9g1Tpq6/wAQHvgOvm1G9aPb+2FFTjz9EUYBrZtnN1H+e+Ks2c6qT9pGifA6xK1XI7xA/LAjVlmDUYT5GcRyXEJ5WEDpH5YvrZBHMkmfI4MYTDl04xLUMuZy031t67YOp1suNlT3j9cLv9jGo81uhifrfE8nwXnYOAVAsRacF2Aj7ilaagP2hM24zSH4h6D+2PU4qGmAxi5tgAfDzeLv+73nr6W/PBa8OKfKRBMk9R5emIubTGRVmuqnMKWZ4sEUMVcg9Y29b2wH/wCpU8/pgxsuCDpYCbHrjKZnKsjFSDb8u+KUqbH2KnWqVGXGSdv8Rg7BvyxQ3G27D64TaDiSUGbYExjRuWBZt/UK+Y5GkWYKZU2vurDr13v9sFcTQ0W0sym5m3QGNR7CSN8S4cg/aKYI+emy+4mP0wz+I8vIRxYurT5nTIJ748ggY4XtA9mUsp5UldXh2mAQY2E9D2x5SzZsys9x+I6hFvXDjh+VD5MgTenqjuQGBHpbAnw3TAqVLhVAE9odDJubX/LCRYngm1hBZzi5YEMEO0m4YR7xh9l6qFUJpmyEcjRMzLEEb36YzPh66zCdQYk32IBtHlHTDnLZEasuQI5KiWJF7xt6jBNigIITDLVVUgDUq8xJYdSDAsD33xJkAYVCyONJDANPWRY9emM9wSrUaqq+I2zddQnSSu+LM3xGrTSkdKvqTUSViW1Ebg22x0EErrQnecyY5WFMqZTUQCJDRJHbFmaD0lLLVLBehufY7zcdcL6vFGphjDAAU/lffWs7HE6HEtVEkKSpViNdOwAbmll2nABhcQjhx6oukNebiDqkbne/3wUvxGCea3Tt+dp98I1z4sSoJX5YaItEENvbHtSspVgCV1HVddjbqs9vvizK7m6qL6DHZhaannQ2zdPbp12xaD54zJpqdRpkbcgUwdXUQL9t8XrVqJrIYwoXcXMmIBEbR541s2wj7gsj9hB+0rQwTj0JhOnGHBhlBvp5b3Am23S/XB2W47TbeVvHl07x3xpbtTHarI/ZKjdJRwXEgmJUaqN8rA++DaOVG7G35/0w5qCJUhTJMIHRj3Tg2tl1AlfecVeHjg+USwtMKnBeQoybxHbvinRi4TG0R7YV5snpi6NDgQCox6K+m8i+AXzWoQemAa7kDe2IBk5rXijJOhxMYhW4wOmM1Vznngf9ow4oBTNYrSJxo/xYbZHi+qzRjEU3J2BOGOUaoLhcB9FsIsqulbGoF7gYB4hQWoLkDzwtSq5HM2B8xmCLXP3xFtMg5qzqgIyRR4comTqnaLRitFCSFO5xTSzjMNoxFs6wOKdo2Kn2dAvmJqKKqMpI0uXEibGJBj0w24lm6bU0AckqZgqRbaJ22xTxPInXqEAASBHsZ74KpUFqUdQRQ9wbdRvjyzUNjC9PALhU/D2cVKfhu6iAwkk3BNotbrvjM8Zz5ohkBH71VQmeim5HrbGk4XlRqNNxNpBkg+h6YxfxbWAzbqAISFgGfPc4LXSSISvEAGU24NOpPpI8xH5gfXG14LldVOm1iUqkd4BAnb0x8x4bntDEgW6j3uOuN/8ADeRLo+iqy6SCsRsRPbEyYs5My+SG4JwupTzMMhEOvpGkAn7Ylx7IFfAsYBKkwY67/XE81xl6WZ8I1qkEAayJAY7De4jB/F8zWy9IvUq6gSAAUBkn7YfF2p4rsNoQHF6EZVnHWnTP/iYwXw7LzlKi+Tj8j+uDBmajUfF1UnpFDMrFt2BF+2B+G8VarRJp0qRQyDchgSL7jABEIkFL2yQK5TqG3nrbVfvvGK6+SgZhh+BwBEiNp29RidN30UDpGkNCHVc2iL7bRideq2nMgow1EFrghDb5vpggjj1K4yqczkWVnvISmHvBufUbb4jNSnqg2VFY7j5otFx9umDK+YJ8WUcFqQWCp6TexsPPyxGvmgRU3ulMCQR8pv8A55Y4R14LjKo8dwYIBIYLsCdUTuCCbdYx5w/iAKn8Kh7Xt0EXF99/PBdTNoWMMsmqWue9IgG/ngbhPDy9HlgkOhIHT5b/AFGDohZMcs4DSIMNIgx9YJAHTH0zL5lCgsLjt3GPmVPgx18yn/q9umm0+RxtKdI7azA8hi9ITMlRqmIhMK2SX0HQ7/UYp/ZiAZBjFuWcqCC8jFprXicWxuFlDdtN4S1xFhbz64o0wDefbDerTBFwPril6S22WfOQe2GFRIaUJNzmwQn2P1x5Sy9Qm6EDDpSwBGof0GLBUqH8U9QfTBNXuRFLvS1eEAqW0j0jceWBGpoDGgCO+G71GPl54hUYMIJuPLHCodVxpjRB00Wfl+mCHpwJmJwOabTZhv1BxzI/4iCPtgk80oEaKTEdWxTUkbXxctNSYC/l9cV1EKm2o+kR9sEOQLdULUrsPwnAr6ydsNidQ5oB898V/sw/iGGDwEpYVmc9SVpVWDOollG6g7T5HvirgVMeHVkxpY2iel/1xmMtxWtTWfECkIKc+GklQbAkrJv3wQOO1zISuB5+HRE//Wfvjxy5sAL0wTcp3k6JbNUwt51D6KZntGPmHH6ofN1jYg1G62sehHpjTcf4lWqU1bUaZpNrhYif+4AFj6k73xhy0mcWZBlwSPOiZZRlAkFhBgg9PcY+gf6f1tXiKSsLG56EmNvWMfO8uwBKk2PYD/P+caDgGbKVBoqlCQRK+lon+mJ1IAkrmEymnxoNOat10kRMH5Zg41XxsB+zKSYJdevUg2wk/aMyWB/aKuruWUWnvFr4jX4rVIGrMVm6wKgJBHUgEkfTEt8wkK5Y4AymHwvn1bINTJAeKgj1LBT6E2BwJ8F5Q+HWLGNLgiTvEgxG9xGFec4tUcEeNmCSFuSxHK2oAwBIntifAs01AaFeqyh9YA8TSZIMFYv1vOHxtwpbymvjD9nIAvSqGQbRzWM+o9sEBvE8YhbVKYawJBO+8XA7/wBcJqmafxNXiOLFSCxkhjJA/UYvoZqoqFajVSBK01QMulYgCFW5jqPfC7ymuumW8GLNlt+4AGAuI8S0aA2qa1FVG4uBP6RHngbh9R1pimtWqmldIZywA7WYREdMQ4pk3qtSc12mk0i8ybcwvI26DC76mDCcNc7JNaGeD1OUEg1Jm0fKVKxv+lsKKVVqeTrViJKVEmd4nY9bx98HZKklFdK1agUBoiWI1c0CCOvX6zgLjj1szl9CvzMFDC6odPlqIkwDt32wRVYlc1wzTbhueNRFqIrBXzCpClrKaYYgAG98Kqvxnn0JvpEkf9MX0n79L4K4FlDToIj1WBU/KglRGzTrW/tNsOP2ZSPE/aXaogYoj03uYgLq1kCe/bFKe1MYYn1Ci+njAlI6fx/nWpgqlJhOnlQlpgGYB88GUPj/ADZUsaVMKBM6G2mO/cx9cRz+XbS3hlac1KbQlKzTHiEgtskGBFx2nBnCsnlKFMo1TMVWKso1UyqGSWEgsQIPW4xp+pYRmFMULoXM/wCo2Z02p0hOxIa0b21QcAV/jnPbioijsEEevMDhpWyOVdAn7RWImebLtvG3KeWx6C+Emf8Ah+i66aeYAJO7Uqw2PYIcAbQ3T4R+nKlU+OM8wkVktuAiD8xgjIf6l5sEytN4sR8t7dQY2wDneE0Ups3iqYBaAKoZiBsNVIbxa/XCP4Z4eapfWQn4gWIUG9xJw4rCJQNEhbV/9UMwDP7PTC/9zT9f7Ygf9VmN2oLI2Ic/eVwr/wBjE2r0f/mpX+rjAbfDNWpWXRoZB8xFWke8RDmfbDtqt4JDSctNS/1UpmdeXb2YfqBiGa/1UmyZeRFtT3n0UfrhLS/09zZmxjpAB+sNijNfA+cRlAp1DJMnTAWBO84O9Yeiu3Twisx/qRmSTp8JB20kx/5HFQ/1Jzg/HTj/ALB/TCLi3Cq9E6HpuGMEWMQfb0vgfPUWpoGZlk/h3IPt2w28Yl3blpF/1JzZ3el/4DEf/wDRMz/En/xj9MZrhmTqOkpEAkGT9/S/3wwXhVTq0ew/rjt4zUhdunHIJrlc9lyQSaIUnmAQmO1qkBu3lg7LZ2kBFNTMyRTCwR5gPjzOUwVGqkGW557fYrhfmeHUtzSCxzBqRCH0nfHgWqXv7rd/syIXvxLnpo1NVN11EBCVQGJBhoMnbpbGHHljV8ezCDLlQak6h8769vW49sZl8udUDUbTtHQE/njdszcDIiFNwcc1Kge3+emGWSrwZnYzE2/5/phTl99x74Ny24nyH37Ys8JFs9dQjWhcU25oCBrxe3hHqOrdcXVaepQVqsDe7LSFzvNgcDcGzSmgZK8sxq2mDYiLbYnl+IyJAEAc0dPr548otdJgZKwbObs1bQp1dJlqbdQWj2so298F5ek27lCP5VYR2gljitxVN1VjFjADdAegPcfXHqZDML8xQwJhWG+oDtveY7TiJdP8gPFOaUTJKvq3+Uqt5MgEkHtEYoRbyaxJGwHhLAiw+WdvfEa1BS3PV8MTzTp+ghv+ffEKbZYgS2tjYlGP1gKTMd+2CGiMye4fP7SyBYn1V754gwqvUAEfgINrTscAnOsGbxStOfl1UGhr91ciRg+nmaZELRrabgEB56xMrEecdcTeqmlQaVRQBzERLeuoiD12wjCBaD6fk+yZ27J+73/HylFXP1wAdZqKL8ihSQd9OsHSRf64KPF6B3d6ZBiHQ3J8x3wSmaomwp6p/nUmx6Q8ja+++LAVmTRsOmoG1o/FHT7nFHVGn+JB5YfyuDmtPZd7/hd+0KCVBpPcC1QA9LlSfPHVnqsQoWjEdIYidr6gP+MUiqrHmywIHVdAk2v8/WMSSnSWGFGsjzeNB3PkTA85xIGMxfz/APXwql7XzB+PhDrVqq37xlCCZApKDe+5Yjri3xgTyjUAJgKoM9NgAZx6aNOpq8V6k/h/dt13J/t2xPLOy1T4OiII19T5EHmHQYs7ARLc44QPOFJpb/LLvuhqnEaZsQQ3mo/Tb3xy1UZSmsdNiBttupP9cH56m8CdPawkwb7bjfY7YSDh+YVStJ0YDo9GNQm34SRjm4XCxjxt7LnMzup5nK1Ds9IKYjkk26SIB+g6Yry71gCC4A7hGNv/ABj2nFZrcQWf3dEx2VRvvtH37YppZzNLvlaR9Q0Gd7Exi4a7DEjwISSDxRlTPuqwrBgDN6Lqx6bh5/w4qTiTEXosD5RE/wAUOnntOBRn8wG1HK0vQ6tI7QCeX9cS/wB3cEGplVUH+DWxt5BsVwuAyJ8R+l2IAZlN8rxiI5DqBvKBT0gSsjr98N8r8XlTpdqm+y1CpA7QwGM6vxGvSmokQdVB/aY9cWslZ0/c0ssQeo8RWFotquLYlvXD7rJhUZqFpcvxqi7Fn8ZWJnV4jkGdiSu1hjM/EGUGcYtUzYVKZJpo9MyAxFiQQWNtzeBgSo2bIKmlTEiDpGo+RM7xvgKpXziABqgjoGpi49xi9Iu0I80pcw6Jll+GNRUBP2RlYat3Hl+IGPSceLQqSf8A2yn/ALKyR/8ArhE9eqCCyI0diV+o2wUvxGOuXKn+QWPrBH+HFHU75T4/tDHATtM5l2qFW/e2IDKTaIuyjuPOLYuzFWnD6KQWYEnmbt+KYk9JtOJsKQptoRFII0joQBeDsD6i+F9anUI1BQfxEp8wFyfLfGCkzeuuXdxPxktDppNvE9yz3EEL1CpgGS0GVt/DfrA39cGtw8NpFQkQIiTOwutoJiIxe2Zdah1hiSIlh/FMyTv/AM40vB+BKWQ1qGoGyG4WIuzAQSBA/wAvjZtNZmztl37PdkoUw6pYeKxFb4admBoKxBsdUCD6kwB740vA/wDTsga82SggtoW50gkEki3YiJntjT5isASERaSEcwTkbVFhy7kDqZ8t5wkzPEFpIEXW0WksWP1J748121V9oaAzsz4nzyHkmO7pGD2j6K9uFUaKnQFrKxsHJXSBtMDnm/bfbHZ7j1EU/BUKqqoGld4i9/qbRhCwq1LsY9/oQemJ0ssi9idp6+hJ872xVuxYoNVxJHPoeiGN5mLBX/7w+kiggWd2PUwL4GzBaoP3uYFMb7np0AJvgvSOkRNx/wAYDrcIp1Pmk+RJH0GNbaTG5eaXd2XlCnkUnXUasTe9l+36nrhonxNTAikvsIGw8tum+FJ4PSX/APH1tafz3w14bwkiLCmPQAnbbtiNanTAmo4nv/CXdxmVCmlbNHmdkSdl3i9vyw2yvCKNIDSgJiCW5mPmZnBdOkoAAERjmqqtyQPW33OPJqbRjMMsOASHks1xTM1jUZVbw02AUQT2b3wqocdp0axNQvUMmdRJ0XmwmDjVZrK+I+oMpAtvted5wl4l8Iq4J0tq/iBF57jHrUX0XMDTAMJsMhOMhxTL1FaagJZrCwKiOxuWBv54MymU0mqTUFQNp/HzQB8sXB73nHzqr8J1PwkHyO+Kz8PZlZ039Gg4DtgEnC+x08uEcFVry0RC+iUafMEFMWmW1qy9DNxvfb8oxYKS2H8xWALSN50nr6RY9sfOGpZxfxVP/P8Avif7XnQI5x7Dt98Kdgcf5D1/JSyNWre5mrFNiCQyzKxzR1N4JAnpgGsKyLLUxLEBQRJnSDI+seuMoeNZ35Tqte6jpA9haMW0uM54CAx2tZbdZHaMMzZarP8Aqe/8pZGQB81qTlqkCSoLDZiFgnYeVj+eJ5TJuIZlCE7XHT/tn6+2MkOMZ4zze/L39Me+Nm2uXIHUd/phjs1U2JajinQ+a2lbSBzPaLlrEHt5j1GMpxP4gNKoUKuwEQwJWRYjb1jAoyd9TOxbsSSLTG+CVUMJuegOxPkRt7+WHpbG1n3GUpBKq/8AViGJDp5gtP1WoJxbT4vTe/jx5NUrIftqB+uK3yykXFx0MbeffAlTg9NtoE+2LfTs0lDCnaU2cHR+9X+XNT0/mUYHTKFZDZbMHvDq364z9Xg5W4eO18E0OPZuj+LWP5uYf1whoPb9hHqPlCIR1TimXDHXSrrA/F/lscvGMl2q/wCe+DuD/FvjNodFU99VvSDfDF8pl2NxTY94E+9t8Z3VHMMPDvB0rpQD5ssQAscvlBmBPlHYYhWGoJEQATvAYDofLf64qqVGYwg0iIjaxi4BEkdcCZ2mSoNxyi39vrjcxgtCFWo5xIWv4YEBUPRqVCdMFjqW5B1LaEtefIxbFuf8anU0MUAqOTym+nTZQRuosIE7mcU/CuYRFc1HAEQFEz8wILEdR08jgnwzWbSoQoqk0yqglHYjSbDVcyDE2uceBVltZxcLDUz6T7eq3Nh1MAZnh8qvMMxQ2EgHYWt0/XCTwQzSRfrcz6e2C8rxVDUZHlHVtJBMy0kcvcWODHyoboQZ3sO4vf8AXG+k4UzDllYIkkJbUSIvG/v6nvipb2IBJGqRG3Xpi3MUGptYdhf5DB6eeI08tbmJB6kbEn0HvjaCCJCsLqzVFyxtbbf06dvpj2lxbKkcz38zeZ8sA57Ia5Vj16H7/wBsAN8ILFqh9wI+8WwrqYcPuI7krsX8Vp6fGsuoBDJ+Z+98VVfi+iLTMiRHp36bHGepfDFMDmZz6RA946YMpfD9EEQAd/m5tNrzPniH0dKZcSVPA4qf/rcmAtMgtFjLG/UDFGeNfM0+a252327ehN++GtHh6KoKiNO1rG0eseYwXRqaI1xI2O23QeX54q2lTYZa1MKXFYWp8PZhJgW8mHn5+WGPCOG5lTJqaFBuJJNiOgsPXGnFMG12kXFpnzANvbvijMZk6WCsQVMcoPqImJmwmDN8XLsViEd2AisrliwF/Ikkkn9cHDIi0t/n+Ttj5sfiOulQkMVOxF4t3B64Y5b47qADWAxHWYPl09cY69HaZmmRCQ1Ctk3BVIIkmDNsD1eHncRfeN8IG+PFt+7IncEz/n1xfT+MlZgAGExB7W+pIOIMG2N+4T5fC7GUTUQbMR3sIm9gMRpZcxygmTFhI98DZzjQVS7ddpFiY22/ycF8N+K6NSxIRuzWHsdsbKtSoxstbKJdChmso0kaWvfaBH6G22Ba9IyFsgImDq23mxgWxoqeaDXDCOhUiPzN8WMQbHn2mQB7+X5Yxj/IEWc1djWYddIGk6gRI7j0n/L4oR5MGWO0GfUER+WNFmeHpUmDFo6ED2/ocZPifFTQqWjxAfUR6z1xuo1xVHZz4Li5MK+WaQfDPlO5PQYoGVcRCn/x9t+mJ0fjZGA1qVPWPl9d/thvleN0XHI499/fEXbRWYO0xJiWeLG4Not6nc7749pIGJ1EJ5nbGn1A7qpU9xPphXn+CJUksCL7rIknuBP5YLdsDrER6rsSFHwpTqAMXYekR9bziCfBqGf3z79sAVslVyg106s0zvb7EG3vgcfFVS/Ih9v6ETg4a7rsfISo7N1agLC7aXgxJJmYjcAQBPtghMxzhTCBZlTckz8sW9Y88FrUOoJFmBOqNiTJgnsQPtjnBQyFkCWUlQYg7x/EbXMzbG0RlCQiDKFqZkxAHSbDtNz2sQN8OPhis6VSNZpMBMEAFukDrBnpGFoJM6hFxYiBuGgE/Lubn74tq2YMQFVdPy/N9ze2+M+0U21GFg18f7VaRDSHJ3xPIrWoorV1Bp1NQdaQDSZldQncz2BjHtTMAONBDBBBIBAIHWWNzJ2F7YTUcxUZUCiBUYLa0Le7dwYJ+tsPsuHVStQJURDzESFDN0BAkkA7epOPLrUd0AAZztYZ/tbqFeZlsaTfrJBUuKI4A8RRpsZE3vAjF5yIIJBjuRHfePv7m2APiXgS5n9/QUU6ljUCiEChSWcxuTIuN4i5x5wxjRVV8XXq2awt5Ge4I5sUY4BgLDB1CTcOc+Zsderoyrl77Ex277CbTfA2hiRpJ9u0nbr/AJuMPFoeIJV9URqAF5/lJF584MjAQUFjJuJAtDSJ1C1+++HpbWHyIyS1A6nAfqqEykEAmfI/264KCBf18p3J/LHlbJ2IUiwnmJnyJ7jfzxU0ixB6AkR3PU7xGNTXtfkUA4HJSqrcbbR3kYpFlNyDFu4ub7/2xM0YuLeQMnp5/wDGK0UXOoTtqvudjvA9fLFEym0KS5bYfLv6TFgbYso1hEhTLbavTy2tt6DFVGqqVDrVSJ66gCexYX697Y9qMH1OvIDHKDqAEEWJmQfqJ3O+OXIfMcHo1RLICSLwYM+0duuAcz8H0IkK+34TJkeV8NvEJVCRvbaGnpqj1k9cQoUWE6mFrsQLwe15Bv5i0+WGBI1SwCkFL4coM4ADC0wxiR6x0wbR+H1piVAm8csk22knvhkCIiQxcTzHVI6kRYWj6YtjTJjsJNjttJ6C/wBcHEV2EJFnOEIyBSCD0N+g6T5dLYQZz4ZqpdecdxuPIjpjeo4XUGmJkAi5EWA9/wAr4k9XSoYGQY26Aj8u+CHkIFgK+ZeDVpmdJGk7x19xGLhxyvbnaxnz/wCMbutUGltQS52F5JuOu4tfywG2WUs4GxIkAqb9x2I9euCS05hTNNZ7I5itUJJNQSQSZsADMCbeV8Ms1w3xklliZOrqIG5J3G4j74NakKbaWQASIYnUDexM7ehFsHFCQBMBpgkyROwvaPXAsDICLWhY6p8LPEhgfW3a/pfAZ4LVBtBsTIYQY6DucbJsqAo1tImIER5bg/SfcYoNMKp6AcvzaR5b3uOoth8a4sCyQaum2sR62n8sTGbzBFi9oM9o88aQ1OdQv4t4H5kC/t0x5RVmLjlGhoMry+398dbUJcCW5LOValqpJUiIIuZPXEv9rVySackdjH64PNAAMdMrfmUWjpa5HXA6BTIclI26SD69vLHAAZLohGZrMydU36XF5/z7Y9fOF5uZgXu0QenUAeXbCdK+ukihGJUgmLiI7bD3HXBJqlZYCUA1b7rsQCL/ADAiT2xUMykqMcUZRVqrQCJnmOmCQIhgu5M2g98EftAghQDrFydxBNv5f7YUrxctLAAW2QQFG0kyTJ67YuoZ4lhET1kbxuDPzRe++JvEEpTmmlbMu2kfhv6j+X09Me/7qQH8PX4fzMJkdr/bfthcGlmLiATqAG8bgmDMDyxF80yWBgTqgGGIJMNPpNjiRozEhPjcCVp3zwagtSp88/MCI3sI73W/WMLaOeFSA5hKcqN9gbbSRJJubA+WFQydSqpKortE9FtYmNh1BmB5YaZTOEI6QviEWVUsxiDqJAYmdrnbGI0m0gcFzPl7rc1zqpAcIEZnX24JpwugqVFCvUIcHQ8gaLW3G9zuOh3xmeKVK2TIKkmm8jUCSJgSh1LIYb33m2GxfTR3AXd1Oq8A6oUHlG+20WkYa5Di7aWp06NOqlQHS7CUvFn2B9TBH0whfu24mgO4zb1ySupOc7DUkWtr380l4b8XBtKmQsDmYm8gzfYG3lMnDmpximVF+YwQOhF/O+0H2xOhl8sMuaa008WY0FAEYq9oeJdVvcyYJ74V8R4W1bx6lGn4boQRohKU8oZAsSGAE6p6+kx3lNzyMJAnXrLmpGgQ0EHr8o5cutTVykCRcHaRIaJ2tv5Y6kupYBFQCBPmD1EeREYN4Lw1q2VVtaq9w6VViCsxBLcwJWxP6YX8EzyMIruwILAqVI0joNoMxIgxgt2mcUGcNiIPWi7DUbE6qbtuGJA816x6dvvigZqQoYGD8s+sbHrfbtg3O5aGGliwYSJvaSNzM3HQ49NASAUv1PKQPMx0tuMaWbQ05o7y8FDaY+VZhhMWMk3NyJH39cdBc2kHfqZAMEX67jfFGapSVKbTPcCPmiNrYtLqFBnmO+kQfp0MCd+mNAIOSoCCoPw9QZiRN5Hy2Mkbg2wSyqNxqkHoCDA3I7RiHiBr6SZHkCAReY6Yk+YUQEZZAImbj6T19MMiuNfUogAE2ncQBIa258sCVKihlGqXN76gYkQRa3WB1vgipR1QSJ20kCCDG4IuB5HEno8vNBMWOoSAerMsxsSYFh0xyCrptckqOwI3Mi4IAt2+mKfEMs0r2A0nULXUGQCfSOlsSSoJeWaLbQpt1BmYi8m2L2RWut7TEeW225m4xy5AUaDEFgFZ7GSrAReF6mQOwuMXLS1dwTJjaI5eWf6YllNQUuuuWkFQZG5vBPS/TF6VZExpgmLi5v73wZQQ4UBVBmegJJ+vSd+uBsvlFqQUJleqsTvtPsOhPrg2oTEtF9usTG57239MD0BKAqwdvIdAf6WwZXIevCMA6kk9VtcEQYP3x5mRB3JF95EevcD/ACMGZk8ocktHmNR3nqNsBGwkkg6t7zJJAifl7RghAoYUCt1eRuDb3kR9CDiuvVp6iWUKSdhI8xAIJi8++D2yZMlWYE7iwIJtN1/y+F9XJtUY3BAsNWoeukA7YYJUW/B6lJ9a03dTdQafzDTGsi4ExN8Jc1UqgltGhDKxELveLc17eW2NZx/LV/2pFRi9UhfksFEbGDfSCbntiil8DZvUQKfiAc2g1AGIJMkE73/CDjJsu2tABqPbcAjn1xRdSMktBssh4USGYXuY9TAO0Qff6YL4MZZICsVY8p2gC5jqZ+mLK2SCCeRuYyTJiBzKQDNp2F8Da2pV9QAIAM8pUG99j6Hf1x6DnF7TF1BjodiKePnjOumAvhuEe0EHpEWAPkNzgNKqLU54LqWdtmk/wwZAbf8AoLYrObHPII1FXI30kW6+g3wNxTKqGLKWXUWkGCe4uCIsRvtvjGGAdm+SsKr3E1NAco64eKY069YKwdedlLIVYa/mG03ECwHn7YDXOGNTFg4aHtcG/fc7b98CUsywfmCkEC67qJ2MGV94wTVqBtDCWYjYCSTJA1CbmFBPecOynhHekrVZcCNMurJpldDqQahBIMAdDtAnoQTO/XFvjslMmkLgBCdQ+UGN1iWPvsBgJ6f/AE1ujQS7A7gATK9IM3nY+WD6lFUQQ53BUgCxYHSwIPzCO2JGBn5dyYPdct8SOBV2S+JaldFRmL+CAsFRC3ba3MNrnt9Jrx56tMrLBTYjqJAK83zTImBbC7L0jqZtTMzrJ0kiTuQdp5beU/UXMZiKh0KBMzeRFuU/nPfAbs1LMDn3HkmfXe0QHLUZT4iKgAk6lUAcokBhfQIsMU8bZ66rX0gvSChmIAnS2qSsgmRA622wi8QaZAlm/EDO0FQPO+GKcbAQrEDQymBuSZud/L0xndswY7HTF5/tS3xdZxshqGdLVtbv4cOYWmJJLH/prq2m4nvh9l+LSpCU2BcgJTJBczO5bqI2Ft8IqVQMWfxIYEARfvud7Qvn9MFUadV100lQvUkBjYixOom5Fj07jArtBvw8Bx8fdXoNaQcXR04pxmwoTxG1KFhmg/KrXGorsNxf+mKquVqaNQVgohgzKYZCd9jKnyNsUcO4vRo5erSapmU1Oi64DwFIhFIMOqwdos2C8jxmrSzPhnW9y/7wlYY6gJDEmABMdyBjCX1QDDcuNpEaaepR3LOOfV0Ijo7FVbm03i8CRJN7XB7HcY8YMSGvsQNQ7EhjNyOh+uNDk+J0KzV00AFmPOPlDQOZWiQxue0+uAKWWolzSatqq2lgnISwgLAJ5hctLdIwzNuIkOBEeNuOWSJoPABaZCVVEKspQA6zNjAtvbvHQC8b4sNImDKyJtM+sddunphpnuHijdmW5ZbNYMsSYAlSQcA6IUMKupSBBMQSJ67XHfGyntQeMQuFEuc0w4IQBWQaWKypjTBPpcT7R1OIDLBJqTJMXI/+tt/TF7qrsOQ3JIIvaDPqOgHmDgVcuPFkM4lQIAOkjtYwD6dfXGhtdjlR3YiVa1QCxKw0FYkEHeB+eJjSQZeBBY9SD0IP2wNWokBlDJqFwbg26kb27j7Y6jkSA0CnpPTTqufU+3TbFcbeKXGFzV1gam6RJAiT1Pbv0xUMy3iBNR0rJCzy3A1XHnpMT1xRV4SwYkBpAiACAQNjcGTsI/piyrXW4JKuWB0mVMg+xIP1GKCDkulFDOS1wB0EsJIgQOnaMU1EF0e95HU28t/PAK1QxnUpZLwRuLyBcEC4Hri+vWIjnVfJRy37zN+17zgwulWZvNqNMm34WEkmep0m4xyoCJgfW3tGAMtm1A1BWkbraB0IuZnc2kYIShT6JveYiZFrR2wYhCU/T4i1Vqa0X8asHK6QPDLiDOokGGO/Ye+I1uLBvHGZFZatNCUpUWO/MSXJHNcLsYjCP4Wza068u6ro+RdAJOs3FiBqFj1P5Y0HGM8XapVFZSwhQpReZLAg6hzDcx3nHz9Sm2nXwhuljfOcsoi/C3Fa2uc+linv8s80DmMplqNYpUhUNJXMuSjagpILDZt+URjJZviKVH5UMSYUCQJJiD8xtvO+PpFLP5V6LU3rAK1PT0jXzkuJBGnY9AIGPmr5HMBAq0nLVhKwhkpLQQBfmIJnqF9cbdhqFxcXyIgXJjvv65ws+0NADQ2ETSdIc1dTRFuaCZuOwIA94xV/uPiQpIVZ2nt0E3HXfDuv8O5w0fENOo1OiwPhMRruF3Q3gibRN5wFwb4KeuS1JgukGVbo88iA/iJPWAMbDtFANLsYgZ3yUN06QISarWgbwJsBtM3bu1u+CMnq5VRoZ5gzBiTAIFgJE36dcV57hxFV0qHS6ND6YgNNxc9MSq5VhoNRdKEHTBG6qBtO8XvH0xsDJbi0UywpoxmiDOoxFhZgP/5nBdQzTDtZhzE6RBm0QNrXjscLuE5xUGkgkCGibkneD0E9I2nE0zANYWIUEwRaAYiD3kdjviJbeEMs0b+wsjS2m34pIvpggD0AP3wLxeDGiNtwI0zMgk2J2uL3wIxc1CzNyUjAvqk3sPMjdj28sW8QzNRArXVWQEITyEdChG5Buet+uAW3BXB3ZI4wr6KIDoY6SRbVJCm2lhH0v3xc6L4BfxJqGCUg3IYgGffbywkTN8wYmSR9QNh33wYucYlTTkkQRA2MiTG5gkYDmnRc2AbopshEQw1aQ7es7dpBIPToMX/txQqVqeG9xOxmADcbW/pi/LZFKhptUKnXPiH+AiYLRAgk4VVqa6pJErGpe9xcHYAHr1tbEabw4lrr9R1+Fqq08Aa4a9fvVavh1SCrlkdlRyC5JUzY6AVA1jSJJHUb2iPxBlKVSlRq1fELgoiySWZLsUF+ZriDaxHbCLNZRmVamslY+WIgAb2AuT5f2o/becHSz6QDH8JHbrAmRt1xF+zF7xVmCM4tOfxmqHaGAFjRY8Vq8lxOjTy4NNBTqbaVk0yJMoxbmkzJJEmPLAxyVViPDKBJhajVABBEqD16xMd9ownr1VBWotkgNYhW2Fysna+CqfEVsRsbwTquoN58rD3vOMO4cwF9PWc7+GenNbwWP/1VDERl11CqyPGddRqTpqDMCwFQh7PzaDAALCdzBHrhvR4CvyUK7EtSLU1qEAoQ34xEQQQO8ycVcbIzK0wTzG4CgK+lpAQ7EIuk22wEqimxY1jTcLohW1mATOthvACmPPc9Xe1zhLThPDMcugO9YxTwmHAEeE2zXtbhebpkF9CqSo8RmAgkFgWYbfKRMX6Tin4pzz5SqAyqzOuoOtkcGwaPbuNsX5unTp1BUP8A7kLEguxUN8xLAiGVgbbQQe+MVxvMpUrO1HWtNmJRG3QG+kX2mcX2ZrqjwTlHCJ9ZHldTrtDRBmeZ08lr6PxATTVpUzd5AsIMxG/p9sGLxFOh5/TSWESBNhN9jGMjQ+FMwHorUQ0vFMAkGw7sBfrEdcWfEWRrZOoiVHFQOiuIm42gg3UjTHoOuNAZScQ1rs5iPzksppuzWk/3BWvzT5ESJgSIMRedrYtpuXpjVcrIDASbbGDcg+RxhMhxU0iCLwZg/lPY7YOyvxM1MkqSJIsNl7wDuD2wztmOiQStKuUIAgqRfSNNoIuBHn088D5hmMtSCuNtJEEMBBG1x74R1fidztAveAeaTsRMe+GVfj66QTSaHJI/CfMgxtMiQfXA3bgbhcjUoyVFSnBNyZlfS47flgbN1tEKoJAJhgCZvt3t54IpcThbampgepn8XNEGLf1viqpxikfxDVeSBII/DHbrbAgm2irTqOpmQl2YqadPyMSpgdiTuCPQdcMeC8L8Z/ELlkpwHKmWOrVC83yjuYtjNVaa6yV1VeUljMAt1NrlR23MdsN/g3hFWs7NT1cohSIALMbB53ESfYYbaBhpE4o5lGkO0BE8l9H+F/h+jTrM1LQx1EKph4Gnofw7k9ScXZfMjMZtqRo0qxo0yrOxvp1ToWAREkCI7ycCZL4QroirTr0xLhqhZJtEalLAhmt5TOM7mqVdzmhlAUWk5NR9aozWsA1gdjYefv8ANsp/UufFSdAbiOZy8F6TnCmB2Y9Vu6PFaX7ODUQIEcoyadUOsyB1aO4/4Q8M4LTzVVapdGWnSm3IviSxAYLDPpkHUeo3xj/hf4tpU6lI5k1HWgreGFgiWMzeOpJucbbKcD8RK9aowR6rFkpjSOVgDDG3MRacGpR+hLgSROR7zeNcrkzb35rt/B68Vil+FHqUTXgMPEguXlpJAgxe5INx26GcLhltQYIswLMxAgTzXjeZE9saHjGcy1TQ2WNWmp5KiDlU6Y0vYEMdwfMDbGerK9IkjxCrACQOk2Ty2InH0ezVajmy60zAIggc+fNeZVAa6AoeDTJ0qxlVkhtyQPw/nGDRw/VUamV0lV+bUYS1phTqbey3n0xXk6FKpNULpNMrzBpM/wAyibHacHZnNsXAapSCTLw0M29ntIAMcvXv21kjRZnHgqNP7xdVNajmTALBZiNTaSCDEkiRue+KOPGs9I6zRqIjSPD+ekDA0lbWjq0+uJ5jLrTYrzNMatRF138RdJIaDeRcERG+EmfKhy4AvHKLKw/FYbKSO/XACLbqvL1VEuOh7SdP8vSR1JPXDOn+9haaFA97m55RaRYXEgYW5ZpnSkRe3S/TymBf9cNOH5Jao/dakcBmYMTpGkSdJ2mJPMPIYNRwAk2T4S4wM0Xw6i4ogERq0ll1Eal1d1N4t9cctakCxhg0aDTGmdhqMkT2tE2xRWqws+ICZkwIMwZMNHuPXAubzZ592DEDyES0et9j2wgGqQkmxT3M8TpLThFIaCDqIaBcEGAANR2IvYWwkDlSzDVMiY3ibTG2+I+Mjw0FpF77Otza+rUL367YHq7Sq3Cg8txBJ+abg9owYARY1xPZzTSpw7WrMHAZdwwHNOwkEnp26YI4TSNF1DhIG+okgfzWv3OxwNkM0xpBYIYwVeJZgZgd7zgukTY1GDbsYsR0CNMXEDyOMtWYLNOsl69EUgRUvPpPO3XFTXiWiuxK6tEAAcwaDAAjoQST9sC58bVGJTUbMFJt+EbxEAR6YIqZTSSylgBBOp1lgTYBVMrHdsSYnQ8pqBUrCgsZPygSJBU/rgBzWnsicuuCSpRL24nOiSSOon4WjpfEdKrTelVQoqIPDdkioTT5guqJt5GIMdb5qlwSjU1MVTUxBCKQdOrYWaWufli0TOKanhiiQw1VRuCGDaTG8kyD5bSPYBajFEGzD5C0jTvYGRvvc3w9KjgxBlpM/wBLIXkgYwtHRpa6S0gjLoJESWVVnnM6pHMNsLOMcM/adBVgCupQXESAJhm1WAggeuI0H8Jqagl31aiADt1YEbzuRERgugyPTGkSabSdXyi92A6HyggicWG7b9rfG/XmuDsSS8W+EhRUEV0cyqtHy6m/gYE6lHe1vphXluHq1UU/EUSYljpUd5Y7Y1eYVTppuU8MlnBDCBbSjC9jK7E9sJVylMBtaEEhdJkwGnyNwwjfFGsqMp9u54ovwkggQE8ofCWWIFSmzVFpAGqBaZNmVjYrJCnryk9cM+L5Js2E1GmGp86o2vUVAJZQZiIF7Wi5wgyNaoQywdIA+VeSAYAfSZ0kDcD174lxHxFFNjME/MtUObyCCZIBi0Wn7489+zkVAXPkjI+4/rSETUlpwNtF0z4zXrVqipTRQdEPSsvKeqwRIiYg+WMjxfIilUK9iREzpgxE9cMK3ETTLJTJbkC6iBqgTIAG0SPphRWqsWOqx69MaqVEU7NyUXVC8dpH8H4cK+Y8IHQLktEwB5WnoPc43uW4oKb6KVItToBpuAxhdTEkxY3gDoBj3HY8v/Idp5a64DQY5kwt1HsskZpRV+OqtXLMjCY1CZjlIY9OokAHy2wr4HxRswVytSqVp1SNYA6osI0i7Em0bbTjsdjZ9PTo0n7sRmfGFmFV1R4DjyWcqEhnWAIaCRvb+sTGPoHwxnKucAWq5KhAurSusgyNzNgAekzjsdiX+Tj6cvi4y5Kux/8ALh0VvAvhii9Cq7VW/cuZAWSFQ6pAIAhu2998XZ3itKgFqKisrMKoUggDVJUW2i+3aMdjsecwur1i15MSPULQ9rabZaNElpI1d6VQcoqMCUUALBJ11CCIJItcE3tGFbZDxtNVYDliGB6wAw26lZHbHY7HvMMSBovIqWugq2aemAjLqDXYTYiOl/m6z3A3wFXdmVQYP4V8hJ3gQZnrO2Ox2LhOMpVvCqJYwZAUEnSbkdYkwO3vhu1epQpJUVwP2hCzJHKVBZL23MC33x2OwaoDhhIsma4gyLQk6ZkMIC9Rv9AAI6TucePX7qbb829j+W3tjsdhntAhTIhSSoYOkMNSFpLTZTvt0Knz+uGnCq1JKBc81QnRpZbbEzIPUX9R747HYUxBBCpRdheIVlPiD1BDbBQoZYg6RBaCAevlbFrVdXOLtI1W3jr9+vbHuOxkexrBLVroVHV6rWP1KoPEFWDpkyTJJkqRsdMTcT09sTyvEOfQrwjb7zIXfznUfpjsdjQym0NJ5KYrvc6dRCPTMII8ZmfcaiSZYgwQLR2F4F7Xwu4lmblkLBiQbsW/8tX4lY2udzfHmOwNiGJr5vN1p2s2DYyB90BxBmRkOoMXGo2Iv6m/SfrgunxRgsg6FIghbfh67zMz12x2OxeoBBbFpWCS02V2dyulF0mzAmGExAv3ncEGMKvAh9Mb7CbdyftPvjsdjOwkdmUH52U6i6K6wZO4ZZEk+Tee4jFlau9NDLaYcEKBu0fNawj1x2OxQdoCUH2dAVT8Vq131EkuqESLGNySep/oMDJmEcfvASw/FqNx0Ht+uPcdhSxoFrJxUdN796//2Q=="/>
          <p:cNvSpPr>
            <a:spLocks noChangeAspect="1" noChangeArrowheads="1"/>
          </p:cNvSpPr>
          <p:nvPr/>
        </p:nvSpPr>
        <p:spPr bwMode="auto">
          <a:xfrm>
            <a:off x="63500" y="-919163"/>
            <a:ext cx="2409825" cy="1895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AutoShape 4" descr="data:image/jpeg;base64,/9j/4AAQSkZJRgABAQAAAQABAAD/2wCEAAkGBhQSERQUExMVFRUVGBwXFxgYGRwbGBgaGhcYHRcXGBwYHCYfGBwjHRgaHy8gIycpLCwsGCAyNTAqNSYrLCkBCQoKDgwOGg8PGiwlHyQsKTAsLCwsLywsLC0sLCwsLS8sLC8vLCwsLDAsLCwsLCwsLCwsKSwsLCwsLCwsLCksLP/AABEIAMcA/QMBIgACEQEDEQH/xAAbAAACAwEBAQAAAAAAAAAAAAAEBQIDBgABB//EAEAQAAIBAgQEBAQDBwMDBAMBAAECEQMhAAQSMQUiQVETYXGBBjKRoUKxwRQjUmLR4fAHFfEzcpIWJJOiQ7LCF//EABoBAAMBAQEBAAAAAAAAAAAAAAECAwQABQb/xAAzEQABAwIDBQcEAgIDAAAAAAABAAIRAyESMUEEE1Fh8CJxgZGhscEUMtHhQvEFIzNSwv/aAAwDAQACEQMRAD8Ay2UyCsqvJBIv0Ej0vidDiLh9CuSZiGE9PPEqGcVdIFNwATIkHp0jHg0GoGVwpBnnt0jc+gxNpzuqnuR9PjdVbumnbmQkD3HXDHJ/FSGZfmJ/GumQLSCtu2+Fmay3iLCkGGPUdDj3L0CKYDLfTBkXsd/PfDCo5oBSFjXFNOK53xgigSC24IYXEC488M+B58qNEwBGkbR3AHrjCjKzcmCGUSDG8b4dVKNVBaqGAXVDc2097zbvh96Q+Sl3XZgLXD4oqCqVITwkJ1GDJEdD0MlT6YfVuLU6dPxHYKOm97TEd7Y+ZZWu7DUUJB6oxB7RDCMH1+LCoq06p0gMLsCDbuRg4xdAsIhbytn6bKGXrcHHUeKggg4x6cRXQV1XuRFxfzGL8mak35rTbceUD/L4u3CYHFQdiEngtNk+LQdJxOrlqZfUYg7/ANu2FOVTUb9MF5gKbEm2KYQDZSLrXTenmqIsCMGo07frjNUXUfJTB82wYmZeLkAfyi/3OEdS4J2VeKeAeeIl1G5wgzda13ZY8x+m+Kaecpj5mZvXAFAkSia4BhadK69CMT14Q0uN0V2U4vHH6PY/TCGi7gUwrs4hN/GGPBmF7j6jCj/faP8AB9sQf4iH4UH+egx25dwXb9g1Tpq6/wAQHvgOvm1G9aPb+2FFTjz9EUYBrZtnN1H+e+Ks2c6qT9pGifA6xK1XI7xA/LAjVlmDUYT5GcRyXEJ5WEDpH5YvrZBHMkmfI4MYTDl04xLUMuZy031t67YOp1suNlT3j9cLv9jGo81uhifrfE8nwXnYOAVAsRacF2Aj7ilaagP2hM24zSH4h6D+2PU4qGmAxi5tgAfDzeLv+73nr6W/PBa8OKfKRBMk9R5emIubTGRVmuqnMKWZ4sEUMVcg9Y29b2wH/wCpU8/pgxsuCDpYCbHrjKZnKsjFSDb8u+KUqbH2KnWqVGXGSdv8Rg7BvyxQ3G27D64TaDiSUGbYExjRuWBZt/UK+Y5GkWYKZU2vurDr13v9sFcTQ0W0sym5m3QGNR7CSN8S4cg/aKYI+emy+4mP0wz+I8vIRxYurT5nTIJ748ggY4XtA9mUsp5UldXh2mAQY2E9D2x5SzZsys9x+I6hFvXDjh+VD5MgTenqjuQGBHpbAnw3TAqVLhVAE9odDJubX/LCRYngm1hBZzi5YEMEO0m4YR7xh9l6qFUJpmyEcjRMzLEEb36YzPh66zCdQYk32IBtHlHTDnLZEasuQI5KiWJF7xt6jBNigIITDLVVUgDUq8xJYdSDAsD33xJkAYVCyONJDANPWRY9emM9wSrUaqq+I2zddQnSSu+LM3xGrTSkdKvqTUSViW1Ebg22x0EErrQnecyY5WFMqZTUQCJDRJHbFmaD0lLLVLBehufY7zcdcL6vFGphjDAAU/lffWs7HE6HEtVEkKSpViNdOwAbmll2nABhcQjhx6oukNebiDqkbne/3wUvxGCea3Tt+dp98I1z4sSoJX5YaItEENvbHtSspVgCV1HVddjbqs9vvizK7m6qL6DHZhaannQ2zdPbp12xaD54zJpqdRpkbcgUwdXUQL9t8XrVqJrIYwoXcXMmIBEbR541s2wj7gsj9hB+0rQwTj0JhOnGHBhlBvp5b3Am23S/XB2W47TbeVvHl07x3xpbtTHarI/ZKjdJRwXEgmJUaqN8rA++DaOVG7G35/0w5qCJUhTJMIHRj3Tg2tl1AlfecVeHjg+USwtMKnBeQoybxHbvinRi4TG0R7YV5snpi6NDgQCox6K+m8i+AXzWoQemAa7kDe2IBk5rXijJOhxMYhW4wOmM1Vznngf9ow4oBTNYrSJxo/xYbZHi+qzRjEU3J2BOGOUaoLhcB9FsIsqulbGoF7gYB4hQWoLkDzwtSq5HM2B8xmCLXP3xFtMg5qzqgIyRR4comTqnaLRitFCSFO5xTSzjMNoxFs6wOKdo2Kn2dAvmJqKKqMpI0uXEibGJBj0w24lm6bU0AckqZgqRbaJ22xTxPInXqEAASBHsZ74KpUFqUdQRQ9wbdRvjyzUNjC9PALhU/D2cVKfhu6iAwkk3BNotbrvjM8Zz5ohkBH71VQmeim5HrbGk4XlRqNNxNpBkg+h6YxfxbWAzbqAISFgGfPc4LXSSISvEAGU24NOpPpI8xH5gfXG14LldVOm1iUqkd4BAnb0x8x4bntDEgW6j3uOuN/8ADeRLo+iqy6SCsRsRPbEyYs5My+SG4JwupTzMMhEOvpGkAn7Ylx7IFfAsYBKkwY67/XE81xl6WZ8I1qkEAayJAY7De4jB/F8zWy9IvUq6gSAAUBkn7YfF2p4rsNoQHF6EZVnHWnTP/iYwXw7LzlKi+Tj8j+uDBmajUfF1UnpFDMrFt2BF+2B+G8VarRJp0qRQyDchgSL7jABEIkFL2yQK5TqG3nrbVfvvGK6+SgZhh+BwBEiNp29RidN30UDpGkNCHVc2iL7bRideq2nMgow1EFrghDb5vpggjj1K4yqczkWVnvISmHvBufUbb4jNSnqg2VFY7j5otFx9umDK+YJ8WUcFqQWCp6TexsPPyxGvmgRU3ulMCQR8pv8A55Y4R14LjKo8dwYIBIYLsCdUTuCCbdYx5w/iAKn8Kh7Xt0EXF99/PBdTNoWMMsmqWue9IgG/ngbhPDy9HlgkOhIHT5b/AFGDohZMcs4DSIMNIgx9YJAHTH0zL5lCgsLjt3GPmVPgx18yn/q9umm0+RxtKdI7azA8hi9ITMlRqmIhMK2SX0HQ7/UYp/ZiAZBjFuWcqCC8jFprXicWxuFlDdtN4S1xFhbz64o0wDefbDerTBFwPril6S22WfOQe2GFRIaUJNzmwQn2P1x5Sy9Qm6EDDpSwBGof0GLBUqH8U9QfTBNXuRFLvS1eEAqW0j0jceWBGpoDGgCO+G71GPl54hUYMIJuPLHCodVxpjRB00Wfl+mCHpwJmJwOabTZhv1BxzI/4iCPtgk80oEaKTEdWxTUkbXxctNSYC/l9cV1EKm2o+kR9sEOQLdULUrsPwnAr6ydsNidQ5oB898V/sw/iGGDwEpYVmc9SVpVWDOollG6g7T5HvirgVMeHVkxpY2iel/1xmMtxWtTWfECkIKc+GklQbAkrJv3wQOO1zISuB5+HRE//Wfvjxy5sAL0wTcp3k6JbNUwt51D6KZntGPmHH6ofN1jYg1G62sehHpjTcf4lWqU1bUaZpNrhYif+4AFj6k73xhy0mcWZBlwSPOiZZRlAkFhBgg9PcY+gf6f1tXiKSsLG56EmNvWMfO8uwBKk2PYD/P+caDgGbKVBoqlCQRK+lon+mJ1IAkrmEymnxoNOat10kRMH5Zg41XxsB+zKSYJdevUg2wk/aMyWB/aKuruWUWnvFr4jX4rVIGrMVm6wKgJBHUgEkfTEt8wkK5Y4AymHwvn1bINTJAeKgj1LBT6E2BwJ8F5Q+HWLGNLgiTvEgxG9xGFec4tUcEeNmCSFuSxHK2oAwBIntifAs01AaFeqyh9YA8TSZIMFYv1vOHxtwpbymvjD9nIAvSqGQbRzWM+o9sEBvE8YhbVKYawJBO+8XA7/wBcJqmafxNXiOLFSCxkhjJA/UYvoZqoqFajVSBK01QMulYgCFW5jqPfC7ymuumW8GLNlt+4AGAuI8S0aA2qa1FVG4uBP6RHngbh9R1pimtWqmldIZywA7WYREdMQ4pk3qtSc12mk0i8ybcwvI26DC76mDCcNc7JNaGeD1OUEg1Jm0fKVKxv+lsKKVVqeTrViJKVEmd4nY9bx98HZKklFdK1agUBoiWI1c0CCOvX6zgLjj1szl9CvzMFDC6odPlqIkwDt32wRVYlc1wzTbhueNRFqIrBXzCpClrKaYYgAG98Kqvxnn0JvpEkf9MX0n79L4K4FlDToIj1WBU/KglRGzTrW/tNsOP2ZSPE/aXaogYoj03uYgLq1kCe/bFKe1MYYn1Ci+njAlI6fx/nWpgqlJhOnlQlpgGYB88GUPj/ADZUsaVMKBM6G2mO/cx9cRz+XbS3hlac1KbQlKzTHiEgtskGBFx2nBnCsnlKFMo1TMVWKso1UyqGSWEgsQIPW4xp+pYRmFMULoXM/wCo2Z02p0hOxIa0b21QcAV/jnPbioijsEEevMDhpWyOVdAn7RWImebLtvG3KeWx6C+Emf8Ah+i66aeYAJO7Uqw2PYIcAbQ3T4R+nKlU+OM8wkVktuAiD8xgjIf6l5sEytN4sR8t7dQY2wDneE0Ups3iqYBaAKoZiBsNVIbxa/XCP4Z4eapfWQn4gWIUG9xJw4rCJQNEhbV/9UMwDP7PTC/9zT9f7Ygf9VmN2oLI2Ic/eVwr/wBjE2r0f/mpX+rjAbfDNWpWXRoZB8xFWke8RDmfbDtqt4JDSctNS/1UpmdeXb2YfqBiGa/1UmyZeRFtT3n0UfrhLS/09zZmxjpAB+sNijNfA+cRlAp1DJMnTAWBO84O9Yeiu3Twisx/qRmSTp8JB20kx/5HFQ/1Jzg/HTj/ALB/TCLi3Cq9E6HpuGMEWMQfb0vgfPUWpoGZlk/h3IPt2w28Yl3blpF/1JzZ3el/4DEf/wDRMz/En/xj9MZrhmTqOkpEAkGT9/S/3wwXhVTq0ew/rjt4zUhdunHIJrlc9lyQSaIUnmAQmO1qkBu3lg7LZ2kBFNTMyRTCwR5gPjzOUwVGqkGW557fYrhfmeHUtzSCxzBqRCH0nfHgWqXv7rd/syIXvxLnpo1NVN11EBCVQGJBhoMnbpbGHHljV8ezCDLlQak6h8769vW49sZl8udUDUbTtHQE/njdszcDIiFNwcc1Kge3+emGWSrwZnYzE2/5/phTl99x74Ny24nyH37Ys8JFs9dQjWhcU25oCBrxe3hHqOrdcXVaepQVqsDe7LSFzvNgcDcGzSmgZK8sxq2mDYiLbYnl+IyJAEAc0dPr548otdJgZKwbObs1bQp1dJlqbdQWj2so298F5ek27lCP5VYR2gljitxVN1VjFjADdAegPcfXHqZDML8xQwJhWG+oDtveY7TiJdP8gPFOaUTJKvq3+Uqt5MgEkHtEYoRbyaxJGwHhLAiw+WdvfEa1BS3PV8MTzTp+ghv+ffEKbZYgS2tjYlGP1gKTMd+2CGiMye4fP7SyBYn1V754gwqvUAEfgINrTscAnOsGbxStOfl1UGhr91ciRg+nmaZELRrabgEB56xMrEecdcTeqmlQaVRQBzERLeuoiD12wjCBaD6fk+yZ27J+73/HylFXP1wAdZqKL8ihSQd9OsHSRf64KPF6B3d6ZBiHQ3J8x3wSmaomwp6p/nUmx6Q8ja+++LAVmTRsOmoG1o/FHT7nFHVGn+JB5YfyuDmtPZd7/hd+0KCVBpPcC1QA9LlSfPHVnqsQoWjEdIYidr6gP+MUiqrHmywIHVdAk2v8/WMSSnSWGFGsjzeNB3PkTA85xIGMxfz/APXwql7XzB+PhDrVqq37xlCCZApKDe+5Yjri3xgTyjUAJgKoM9NgAZx6aNOpq8V6k/h/dt13J/t2xPLOy1T4OiII19T5EHmHQYs7ARLc44QPOFJpb/LLvuhqnEaZsQQ3mo/Tb3xy1UZSmsdNiBttupP9cH56m8CdPawkwb7bjfY7YSDh+YVStJ0YDo9GNQm34SRjm4XCxjxt7LnMzup5nK1Ds9IKYjkk26SIB+g6Yry71gCC4A7hGNv/ABj2nFZrcQWf3dEx2VRvvtH37YppZzNLvlaR9Q0Gd7Exi4a7DEjwISSDxRlTPuqwrBgDN6Lqx6bh5/w4qTiTEXosD5RE/wAUOnntOBRn8wG1HK0vQ6tI7QCeX9cS/wB3cEGplVUH+DWxt5BsVwuAyJ8R+l2IAZlN8rxiI5DqBvKBT0gSsjr98N8r8XlTpdqm+y1CpA7QwGM6vxGvSmokQdVB/aY9cWslZ0/c0ssQeo8RWFotquLYlvXD7rJhUZqFpcvxqi7Fn8ZWJnV4jkGdiSu1hjM/EGUGcYtUzYVKZJpo9MyAxFiQQWNtzeBgSo2bIKmlTEiDpGo+RM7xvgKpXziABqgjoGpi49xi9Iu0I80pcw6Jll+GNRUBP2RlYat3Hl+IGPSceLQqSf8A2yn/ALKyR/8ArhE9eqCCyI0diV+o2wUvxGOuXKn+QWPrBH+HFHU75T4/tDHATtM5l2qFW/e2IDKTaIuyjuPOLYuzFWnD6KQWYEnmbt+KYk9JtOJsKQptoRFII0joQBeDsD6i+F9anUI1BQfxEp8wFyfLfGCkzeuuXdxPxktDppNvE9yz3EEL1CpgGS0GVt/DfrA39cGtw8NpFQkQIiTOwutoJiIxe2Zdah1hiSIlh/FMyTv/AM40vB+BKWQ1qGoGyG4WIuzAQSBA/wAvjZtNZmztl37PdkoUw6pYeKxFb4admBoKxBsdUCD6kwB740vA/wDTsga82SggtoW50gkEki3YiJntjT5isASERaSEcwTkbVFhy7kDqZ8t5wkzPEFpIEXW0WksWP1J748121V9oaAzsz4nzyHkmO7pGD2j6K9uFUaKnQFrKxsHJXSBtMDnm/bfbHZ7j1EU/BUKqqoGld4i9/qbRhCwq1LsY9/oQemJ0ssi9idp6+hJ872xVuxYoNVxJHPoeiGN5mLBX/7w+kiggWd2PUwL4GzBaoP3uYFMb7np0AJvgvSOkRNx/wAYDrcIp1Pmk+RJH0GNbaTG5eaXd2XlCnkUnXUasTe9l+36nrhonxNTAikvsIGw8tum+FJ4PSX/APH1tafz3w14bwkiLCmPQAnbbtiNanTAmo4nv/CXdxmVCmlbNHmdkSdl3i9vyw2yvCKNIDSgJiCW5mPmZnBdOkoAAERjmqqtyQPW33OPJqbRjMMsOASHks1xTM1jUZVbw02AUQT2b3wqocdp0axNQvUMmdRJ0XmwmDjVZrK+I+oMpAtvted5wl4l8Iq4J0tq/iBF57jHrUX0XMDTAMJsMhOMhxTL1FaagJZrCwKiOxuWBv54MymU0mqTUFQNp/HzQB8sXB73nHzqr8J1PwkHyO+Kz8PZlZ039Gg4DtgEnC+x08uEcFVry0RC+iUafMEFMWmW1qy9DNxvfb8oxYKS2H8xWALSN50nr6RY9sfOGpZxfxVP/P8Avif7XnQI5x7Dt98Kdgcf5D1/JSyNWre5mrFNiCQyzKxzR1N4JAnpgGsKyLLUxLEBQRJnSDI+seuMoeNZ35Tqte6jpA9haMW0uM54CAx2tZbdZHaMMzZarP8Aqe/8pZGQB81qTlqkCSoLDZiFgnYeVj+eJ5TJuIZlCE7XHT/tn6+2MkOMZ4zze/L39Me+Nm2uXIHUd/phjs1U2JajinQ+a2lbSBzPaLlrEHt5j1GMpxP4gNKoUKuwEQwJWRYjb1jAoyd9TOxbsSSLTG+CVUMJuegOxPkRt7+WHpbG1n3GUpBKq/8AViGJDp5gtP1WoJxbT4vTe/jx5NUrIftqB+uK3yykXFx0MbeffAlTg9NtoE+2LfTs0lDCnaU2cHR+9X+XNT0/mUYHTKFZDZbMHvDq364z9Xg5W4eO18E0OPZuj+LWP5uYf1whoPb9hHqPlCIR1TimXDHXSrrA/F/lscvGMl2q/wCe+DuD/FvjNodFU99VvSDfDF8pl2NxTY94E+9t8Z3VHMMPDvB0rpQD5ssQAscvlBmBPlHYYhWGoJEQATvAYDofLf64qqVGYwg0iIjaxi4BEkdcCZ2mSoNxyi39vrjcxgtCFWo5xIWv4YEBUPRqVCdMFjqW5B1LaEtefIxbFuf8anU0MUAqOTym+nTZQRuosIE7mcU/CuYRFc1HAEQFEz8wILEdR08jgnwzWbSoQoqk0yqglHYjSbDVcyDE2uceBVltZxcLDUz6T7eq3Nh1MAZnh8qvMMxQ2EgHYWt0/XCTwQzSRfrcz6e2C8rxVDUZHlHVtJBMy0kcvcWODHyoboQZ3sO4vf8AXG+k4UzDllYIkkJbUSIvG/v6nvipb2IBJGqRG3Xpi3MUGptYdhf5DB6eeI08tbmJB6kbEn0HvjaCCJCsLqzVFyxtbbf06dvpj2lxbKkcz38zeZ8sA57Ia5Vj16H7/wBsAN8ILFqh9wI+8WwrqYcPuI7krsX8Vp6fGsuoBDJ+Z+98VVfi+iLTMiRHp36bHGepfDFMDmZz6RA946YMpfD9EEQAd/m5tNrzPniH0dKZcSVPA4qf/rcmAtMgtFjLG/UDFGeNfM0+a252327ehN++GtHh6KoKiNO1rG0eseYwXRqaI1xI2O23QeX54q2lTYZa1MKXFYWp8PZhJgW8mHn5+WGPCOG5lTJqaFBuJJNiOgsPXGnFMG12kXFpnzANvbvijMZk6WCsQVMcoPqImJmwmDN8XLsViEd2AisrliwF/Ikkkn9cHDIi0t/n+Ttj5sfiOulQkMVOxF4t3B64Y5b47qADWAxHWYPl09cY69HaZmmRCQ1Ctk3BVIIkmDNsD1eHncRfeN8IG+PFt+7IncEz/n1xfT+MlZgAGExB7W+pIOIMG2N+4T5fC7GUTUQbMR3sIm9gMRpZcxygmTFhI98DZzjQVS7ddpFiY22/ycF8N+K6NSxIRuzWHsdsbKtSoxstbKJdChmso0kaWvfaBH6G22Ba9IyFsgImDq23mxgWxoqeaDXDCOhUiPzN8WMQbHn2mQB7+X5Yxj/IEWc1djWYddIGk6gRI7j0n/L4oR5MGWO0GfUER+WNFmeHpUmDFo6ED2/ocZPifFTQqWjxAfUR6z1xuo1xVHZz4Li5MK+WaQfDPlO5PQYoGVcRCn/x9t+mJ0fjZGA1qVPWPl9d/thvleN0XHI499/fEXbRWYO0xJiWeLG4Not6nc7749pIGJ1EJ5nbGn1A7qpU9xPphXn+CJUksCL7rIknuBP5YLdsDrER6rsSFHwpTqAMXYekR9bziCfBqGf3z79sAVslVyg106s0zvb7EG3vgcfFVS/Ih9v6ETg4a7rsfISo7N1agLC7aXgxJJmYjcAQBPtghMxzhTCBZlTckz8sW9Y88FrUOoJFmBOqNiTJgnsQPtjnBQyFkCWUlQYg7x/EbXMzbG0RlCQiDKFqZkxAHSbDtNz2sQN8OPhis6VSNZpMBMEAFukDrBnpGFoJM6hFxYiBuGgE/Lubn74tq2YMQFVdPy/N9ze2+M+0U21GFg18f7VaRDSHJ3xPIrWoorV1Bp1NQdaQDSZldQncz2BjHtTMAONBDBBBIBAIHWWNzJ2F7YTUcxUZUCiBUYLa0Le7dwYJ+tsPsuHVStQJURDzESFDN0BAkkA7epOPLrUd0AAZztYZ/tbqFeZlsaTfrJBUuKI4A8RRpsZE3vAjF5yIIJBjuRHfePv7m2APiXgS5n9/QUU6ljUCiEChSWcxuTIuN4i5x5wxjRVV8XXq2awt5Ge4I5sUY4BgLDB1CTcOc+Zsderoyrl77Ex277CbTfA2hiRpJ9u0nbr/AJuMPFoeIJV9URqAF5/lJF584MjAQUFjJuJAtDSJ1C1+++HpbWHyIyS1A6nAfqqEykEAmfI/264KCBf18p3J/LHlbJ2IUiwnmJnyJ7jfzxU0ixB6AkR3PU7xGNTXtfkUA4HJSqrcbbR3kYpFlNyDFu4ub7/2xM0YuLeQMnp5/wDGK0UXOoTtqvudjvA9fLFEym0KS5bYfLv6TFgbYso1hEhTLbavTy2tt6DFVGqqVDrVSJ66gCexYX697Y9qMH1OvIDHKDqAEEWJmQfqJ3O+OXIfMcHo1RLICSLwYM+0duuAcz8H0IkK+34TJkeV8NvEJVCRvbaGnpqj1k9cQoUWE6mFrsQLwe15Bv5i0+WGBI1SwCkFL4coM4ADC0wxiR6x0wbR+H1piVAm8csk22knvhkCIiQxcTzHVI6kRYWj6YtjTJjsJNjttJ6C/wBcHEV2EJFnOEIyBSCD0N+g6T5dLYQZz4ZqpdecdxuPIjpjeo4XUGmJkAi5EWA9/wAr4k9XSoYGQY26Aj8u+CHkIFgK+ZeDVpmdJGk7x19xGLhxyvbnaxnz/wCMbutUGltQS52F5JuOu4tfywG2WUs4GxIkAqb9x2I9euCS05hTNNZ7I5itUJJNQSQSZsADMCbeV8Ms1w3xklliZOrqIG5J3G4j74NakKbaWQASIYnUDexM7ehFsHFCQBMBpgkyROwvaPXAsDICLWhY6p8LPEhgfW3a/pfAZ4LVBtBsTIYQY6DucbJsqAo1tImIER5bg/SfcYoNMKp6AcvzaR5b3uOoth8a4sCyQaum2sR62n8sTGbzBFi9oM9o88aQ1OdQv4t4H5kC/t0x5RVmLjlGhoMry+398dbUJcCW5LOValqpJUiIIuZPXEv9rVySackdjH64PNAAMdMrfmUWjpa5HXA6BTIclI26SD69vLHAAZLohGZrMydU36XF5/z7Y9fOF5uZgXu0QenUAeXbCdK+ukihGJUgmLiI7bD3HXBJqlZYCUA1b7rsQCL/ADAiT2xUMykqMcUZRVqrQCJnmOmCQIhgu5M2g98EftAghQDrFydxBNv5f7YUrxctLAAW2QQFG0kyTJ67YuoZ4lhET1kbxuDPzRe++JvEEpTmmlbMu2kfhv6j+X09Me/7qQH8PX4fzMJkdr/bfthcGlmLiATqAG8bgmDMDyxF80yWBgTqgGGIJMNPpNjiRozEhPjcCVp3zwagtSp88/MCI3sI73W/WMLaOeFSA5hKcqN9gbbSRJJubA+WFQydSqpKortE9FtYmNh1BmB5YaZTOEI6QviEWVUsxiDqJAYmdrnbGI0m0gcFzPl7rc1zqpAcIEZnX24JpwugqVFCvUIcHQ8gaLW3G9zuOh3xmeKVK2TIKkmm8jUCSJgSh1LIYb33m2GxfTR3AXd1Oq8A6oUHlG+20WkYa5Di7aWp06NOqlQHS7CUvFn2B9TBH0whfu24mgO4zb1ySupOc7DUkWtr380l4b8XBtKmQsDmYm8gzfYG3lMnDmpximVF+YwQOhF/O+0H2xOhl8sMuaa008WY0FAEYq9oeJdVvcyYJ74V8R4W1bx6lGn4boQRohKU8oZAsSGAE6p6+kx3lNzyMJAnXrLmpGgQ0EHr8o5cutTVykCRcHaRIaJ2tv5Y6kupYBFQCBPmD1EeREYN4Lw1q2VVtaq9w6VViCsxBLcwJWxP6YX8EzyMIruwILAqVI0joNoMxIgxgt2mcUGcNiIPWi7DUbE6qbtuGJA816x6dvvigZqQoYGD8s+sbHrfbtg3O5aGGliwYSJvaSNzM3HQ49NASAUv1PKQPMx0tuMaWbQ05o7y8FDaY+VZhhMWMk3NyJH39cdBc2kHfqZAMEX67jfFGapSVKbTPcCPmiNrYtLqFBnmO+kQfp0MCd+mNAIOSoCCoPw9QZiRN5Hy2Mkbg2wSyqNxqkHoCDA3I7RiHiBr6SZHkCAReY6Yk+YUQEZZAImbj6T19MMiuNfUogAE2ncQBIa258sCVKihlGqXN76gYkQRa3WB1vgipR1QSJ20kCCDG4IuB5HEno8vNBMWOoSAerMsxsSYFh0xyCrptckqOwI3Mi4IAt2+mKfEMs0r2A0nULXUGQCfSOlsSSoJeWaLbQpt1BmYi8m2L2RWut7TEeW225m4xy5AUaDEFgFZ7GSrAReF6mQOwuMXLS1dwTJjaI5eWf6YllNQUuuuWkFQZG5vBPS/TF6VZExpgmLi5v73wZQQ4UBVBmegJJ+vSd+uBsvlFqQUJleqsTvtPsOhPrg2oTEtF9usTG57239MD0BKAqwdvIdAf6WwZXIevCMA6kk9VtcEQYP3x5mRB3JF95EevcD/ACMGZk8ocktHmNR3nqNsBGwkkg6t7zJJAifl7RghAoYUCt1eRuDb3kR9CDiuvVp6iWUKSdhI8xAIJi8++D2yZMlWYE7iwIJtN1/y+F9XJtUY3BAsNWoeukA7YYJUW/B6lJ9a03dTdQafzDTGsi4ExN8Jc1UqgltGhDKxELveLc17eW2NZx/LV/2pFRi9UhfksFEbGDfSCbntiil8DZvUQKfiAc2g1AGIJMkE73/CDjJsu2tABqPbcAjn1xRdSMktBssh4USGYXuY9TAO0Qff6YL4MZZICsVY8p2gC5jqZ+mLK2SCCeRuYyTJiBzKQDNp2F8Da2pV9QAIAM8pUG99j6Hf1x6DnF7TF1BjodiKePnjOumAvhuEe0EHpEWAPkNzgNKqLU54LqWdtmk/wwZAbf8AoLYrObHPII1FXI30kW6+g3wNxTKqGLKWXUWkGCe4uCIsRvtvjGGAdm+SsKr3E1NAco64eKY069YKwdedlLIVYa/mG03ECwHn7YDXOGNTFg4aHtcG/fc7b98CUsywfmCkEC67qJ2MGV94wTVqBtDCWYjYCSTJA1CbmFBPecOynhHekrVZcCNMurJpldDqQahBIMAdDtAnoQTO/XFvjslMmkLgBCdQ+UGN1iWPvsBgJ6f/AE1ujQS7A7gATK9IM3nY+WD6lFUQQ53BUgCxYHSwIPzCO2JGBn5dyYPdct8SOBV2S+JaldFRmL+CAsFRC3ba3MNrnt9Jrx56tMrLBTYjqJAK83zTImBbC7L0jqZtTMzrJ0kiTuQdp5beU/UXMZiKh0KBMzeRFuU/nPfAbs1LMDn3HkmfXe0QHLUZT4iKgAk6lUAcokBhfQIsMU8bZ66rX0gvSChmIAnS2qSsgmRA622wi8QaZAlm/EDO0FQPO+GKcbAQrEDQymBuSZud/L0xndswY7HTF5/tS3xdZxshqGdLVtbv4cOYWmJJLH/prq2m4nvh9l+LSpCU2BcgJTJBczO5bqI2Ft8IqVQMWfxIYEARfvud7Qvn9MFUadV100lQvUkBjYixOom5Fj07jArtBvw8Bx8fdXoNaQcXR04pxmwoTxG1KFhmg/KrXGorsNxf+mKquVqaNQVgohgzKYZCd9jKnyNsUcO4vRo5erSapmU1Oi64DwFIhFIMOqwdos2C8jxmrSzPhnW9y/7wlYY6gJDEmABMdyBjCX1QDDcuNpEaaepR3LOOfV0Ijo7FVbm03i8CRJN7XB7HcY8YMSGvsQNQ7EhjNyOh+uNDk+J0KzV00AFmPOPlDQOZWiQxue0+uAKWWolzSatqq2lgnISwgLAJ5hctLdIwzNuIkOBEeNuOWSJoPABaZCVVEKspQA6zNjAtvbvHQC8b4sNImDKyJtM+sddunphpnuHijdmW5ZbNYMsSYAlSQcA6IUMKupSBBMQSJ67XHfGyntQeMQuFEuc0w4IQBWQaWKypjTBPpcT7R1OIDLBJqTJMXI/+tt/TF7qrsOQ3JIIvaDPqOgHmDgVcuPFkM4lQIAOkjtYwD6dfXGhtdjlR3YiVa1QCxKw0FYkEHeB+eJjSQZeBBY9SD0IP2wNWokBlDJqFwbg26kb27j7Y6jkSA0CnpPTTqufU+3TbFcbeKXGFzV1gam6RJAiT1Pbv0xUMy3iBNR0rJCzy3A1XHnpMT1xRV4SwYkBpAiACAQNjcGTsI/piyrXW4JKuWB0mVMg+xIP1GKCDkulFDOS1wB0EsJIgQOnaMU1EF0e95HU28t/PAK1QxnUpZLwRuLyBcEC4Hri+vWIjnVfJRy37zN+17zgwulWZvNqNMm34WEkmep0m4xyoCJgfW3tGAMtm1A1BWkbraB0IuZnc2kYIShT6JveYiZFrR2wYhCU/T4i1Vqa0X8asHK6QPDLiDOokGGO/Ye+I1uLBvHGZFZatNCUpUWO/MSXJHNcLsYjCP4Wza068u6ro+RdAJOs3FiBqFj1P5Y0HGM8XapVFZSwhQpReZLAg6hzDcx3nHz9Sm2nXwhuljfOcsoi/C3Fa2uc+linv8s80DmMplqNYpUhUNJXMuSjagpILDZt+URjJZviKVH5UMSYUCQJJiD8xtvO+PpFLP5V6LU3rAK1PT0jXzkuJBGnY9AIGPmr5HMBAq0nLVhKwhkpLQQBfmIJnqF9cbdhqFxcXyIgXJjvv65ws+0NADQ2ETSdIc1dTRFuaCZuOwIA94xV/uPiQpIVZ2nt0E3HXfDuv8O5w0fENOo1OiwPhMRruF3Q3gibRN5wFwb4KeuS1JgukGVbo88iA/iJPWAMbDtFANLsYgZ3yUN06QISarWgbwJsBtM3bu1u+CMnq5VRoZ5gzBiTAIFgJE36dcV57hxFV0qHS6ND6YgNNxc9MSq5VhoNRdKEHTBG6qBtO8XvH0xsDJbi0UywpoxmiDOoxFhZgP/5nBdQzTDtZhzE6RBm0QNrXjscLuE5xUGkgkCGibkneD0E9I2nE0zANYWIUEwRaAYiD3kdjviJbeEMs0b+wsjS2m34pIvpggD0AP3wLxeDGiNtwI0zMgk2J2uL3wIxc1CzNyUjAvqk3sPMjdj28sW8QzNRArXVWQEITyEdChG5Buet+uAW3BXB3ZI4wr6KIDoY6SRbVJCm2lhH0v3xc6L4BfxJqGCUg3IYgGffbywkTN8wYmSR9QNh33wYucYlTTkkQRA2MiTG5gkYDmnRc2AbopshEQw1aQ7es7dpBIPToMX/txQqVqeG9xOxmADcbW/pi/LZFKhptUKnXPiH+AiYLRAgk4VVqa6pJErGpe9xcHYAHr1tbEabw4lrr9R1+Fqq08Aa4a9fvVavh1SCrlkdlRyC5JUzY6AVA1jSJJHUb2iPxBlKVSlRq1fELgoiySWZLsUF+ZriDaxHbCLNZRmVamslY+WIgAb2AuT5f2o/becHSz6QDH8JHbrAmRt1xF+zF7xVmCM4tOfxmqHaGAFjRY8Vq8lxOjTy4NNBTqbaVk0yJMoxbmkzJJEmPLAxyVViPDKBJhajVABBEqD16xMd9ownr1VBWotkgNYhW2Fysna+CqfEVsRsbwTquoN58rD3vOMO4cwF9PWc7+GenNbwWP/1VDERl11CqyPGddRqTpqDMCwFQh7PzaDAALCdzBHrhvR4CvyUK7EtSLU1qEAoQ34xEQQQO8ycVcbIzK0wTzG4CgK+lpAQ7EIuk22wEqimxY1jTcLohW1mATOthvACmPPc9Xe1zhLThPDMcugO9YxTwmHAEeE2zXtbhebpkF9CqSo8RmAgkFgWYbfKRMX6Tin4pzz5SqAyqzOuoOtkcGwaPbuNsX5unTp1BUP8A7kLEguxUN8xLAiGVgbbQQe+MVxvMpUrO1HWtNmJRG3QG+kX2mcX2ZrqjwTlHCJ9ZHldTrtDRBmeZ08lr6PxATTVpUzd5AsIMxG/p9sGLxFOh5/TSWESBNhN9jGMjQ+FMwHorUQ0vFMAkGw7sBfrEdcWfEWRrZOoiVHFQOiuIm42gg3UjTHoOuNAZScQ1rs5iPzksppuzWk/3BWvzT5ESJgSIMRedrYtpuXpjVcrIDASbbGDcg+RxhMhxU0iCLwZg/lPY7YOyvxM1MkqSJIsNl7wDuD2wztmOiQStKuUIAgqRfSNNoIuBHn088D5hmMtSCuNtJEEMBBG1x74R1fidztAveAeaTsRMe+GVfj66QTSaHJI/CfMgxtMiQfXA3bgbhcjUoyVFSnBNyZlfS47flgbN1tEKoJAJhgCZvt3t54IpcThbampgepn8XNEGLf1viqpxikfxDVeSBII/DHbrbAgm2irTqOpmQl2YqadPyMSpgdiTuCPQdcMeC8L8Z/ELlkpwHKmWOrVC83yjuYtjNVaa6yV1VeUljMAt1NrlR23MdsN/g3hFWs7NT1cohSIALMbB53ESfYYbaBhpE4o5lGkO0BE8l9H+F/h+jTrM1LQx1EKph4Gnofw7k9ScXZfMjMZtqRo0qxo0yrOxvp1ToWAREkCI7ycCZL4QroirTr0xLhqhZJtEalLAhmt5TOM7mqVdzmhlAUWk5NR9aozWsA1gdjYefv8ANsp/UufFSdAbiOZy8F6TnCmB2Y9Vu6PFaX7ODUQIEcoyadUOsyB1aO4/4Q8M4LTzVVapdGWnSm3IviSxAYLDPpkHUeo3xj/hf4tpU6lI5k1HWgreGFgiWMzeOpJucbbKcD8RK9aowR6rFkpjSOVgDDG3MRacGpR+hLgSROR7zeNcrkzb35rt/B68Vil+FHqUTXgMPEguXlpJAgxe5INx26GcLhltQYIswLMxAgTzXjeZE9saHjGcy1TQ2WNWmp5KiDlU6Y0vYEMdwfMDbGerK9IkjxCrACQOk2Ty2InH0ezVajmy60zAIggc+fNeZVAa6AoeDTJ0qxlVkhtyQPw/nGDRw/VUamV0lV+bUYS1phTqbey3n0xXk6FKpNULpNMrzBpM/wAyibHacHZnNsXAapSCTLw0M29ntIAMcvXv21kjRZnHgqNP7xdVNajmTALBZiNTaSCDEkiRue+KOPGs9I6zRqIjSPD+ekDA0lbWjq0+uJ5jLrTYrzNMatRF138RdJIaDeRcERG+EmfKhy4AvHKLKw/FYbKSO/XACLbqvL1VEuOh7SdP8vSR1JPXDOn+9haaFA97m55RaRYXEgYW5ZpnSkRe3S/TymBf9cNOH5Jao/dakcBmYMTpGkSdJ2mJPMPIYNRwAk2T4S4wM0Xw6i4ogERq0ll1Eal1d1N4t9cctakCxhg0aDTGmdhqMkT2tE2xRWqws+ICZkwIMwZMNHuPXAubzZ592DEDyES0et9j2wgGqQkmxT3M8TpLThFIaCDqIaBcEGAANR2IvYWwkDlSzDVMiY3ibTG2+I+Mjw0FpF77Otza+rUL367YHq7Sq3Cg8txBJ+abg9owYARY1xPZzTSpw7WrMHAZdwwHNOwkEnp26YI4TSNF1DhIG+okgfzWv3OxwNkM0xpBYIYwVeJZgZgd7zgukTY1GDbsYsR0CNMXEDyOMtWYLNOsl69EUgRUvPpPO3XFTXiWiuxK6tEAAcwaDAAjoQST9sC58bVGJTUbMFJt+EbxEAR6YIqZTSSylgBBOp1lgTYBVMrHdsSYnQ8pqBUrCgsZPygSJBU/rgBzWnsicuuCSpRL24nOiSSOon4WjpfEdKrTelVQoqIPDdkioTT5guqJt5GIMdb5qlwSjU1MVTUxBCKQdOrYWaWufli0TOKanhiiQw1VRuCGDaTG8kyD5bSPYBajFEGzD5C0jTvYGRvvc3w9KjgxBlpM/wBLIXkgYwtHRpa6S0gjLoJESWVVnnM6pHMNsLOMcM/adBVgCupQXESAJhm1WAggeuI0H8Jqagl31aiADt1YEbzuRERgugyPTGkSabSdXyi92A6HyggicWG7b9rfG/XmuDsSS8W+EhRUEV0cyqtHy6m/gYE6lHe1vphXluHq1UU/EUSYljpUd5Y7Y1eYVTppuU8MlnBDCBbSjC9jK7E9sJVylMBtaEEhdJkwGnyNwwjfFGsqMp9u54ovwkggQE8ofCWWIFSmzVFpAGqBaZNmVjYrJCnryk9cM+L5Js2E1GmGp86o2vUVAJZQZiIF7Wi5wgyNaoQywdIA+VeSAYAfSZ0kDcD174lxHxFFNjME/MtUObyCCZIBi0Wn7489+zkVAXPkjI+4/rSETUlpwNtF0z4zXrVqipTRQdEPSsvKeqwRIiYg+WMjxfIilUK9iREzpgxE9cMK3ETTLJTJbkC6iBqgTIAG0SPphRWqsWOqx69MaqVEU7NyUXVC8dpH8H4cK+Y8IHQLktEwB5WnoPc43uW4oKb6KVItToBpuAxhdTEkxY3gDoBj3HY8v/Idp5a64DQY5kwt1HsskZpRV+OqtXLMjCY1CZjlIY9OokAHy2wr4HxRswVytSqVp1SNYA6osI0i7Em0bbTjsdjZ9PTo0n7sRmfGFmFV1R4DjyWcqEhnWAIaCRvb+sTGPoHwxnKucAWq5KhAurSusgyNzNgAekzjsdiX+Tj6cvi4y5Kux/8ALh0VvAvhii9Cq7VW/cuZAWSFQ6pAIAhu2998XZ3itKgFqKisrMKoUggDVJUW2i+3aMdjsecwur1i15MSPULQ9rabZaNElpI1d6VQcoqMCUUALBJ11CCIJItcE3tGFbZDxtNVYDliGB6wAw26lZHbHY7HvMMSBovIqWugq2aemAjLqDXYTYiOl/m6z3A3wFXdmVQYP4V8hJ3gQZnrO2Ox2LhOMpVvCqJYwZAUEnSbkdYkwO3vhu1epQpJUVwP2hCzJHKVBZL23MC33x2OwaoDhhIsma4gyLQk6ZkMIC9Rv9AAI6TucePX7qbb829j+W3tjsdhntAhTIhSSoYOkMNSFpLTZTvt0Knz+uGnCq1JKBc81QnRpZbbEzIPUX9R747HYUxBBCpRdheIVlPiD1BDbBQoZYg6RBaCAevlbFrVdXOLtI1W3jr9+vbHuOxkexrBLVroVHV6rWP1KoPEFWDpkyTJJkqRsdMTcT09sTyvEOfQrwjb7zIXfznUfpjsdjQym0NJ5KYrvc6dRCPTMII8ZmfcaiSZYgwQLR2F4F7Xwu4lmblkLBiQbsW/8tX4lY2udzfHmOwNiGJr5vN1p2s2DYyB90BxBmRkOoMXGo2Iv6m/SfrgunxRgsg6FIghbfh67zMz12x2OxeoBBbFpWCS02V2dyulF0mzAmGExAv3ncEGMKvAh9Mb7CbdyftPvjsdjOwkdmUH52U6i6K6wZO4ZZEk+Tee4jFlau9NDLaYcEKBu0fNawj1x2OxQdoCUH2dAVT8Vq131EkuqESLGNySep/oMDJmEcfvASw/FqNx0Ht+uPcdhSxoFrJxUdN796//2Q=="/>
          <p:cNvSpPr>
            <a:spLocks noChangeAspect="1" noChangeArrowheads="1"/>
          </p:cNvSpPr>
          <p:nvPr/>
        </p:nvSpPr>
        <p:spPr bwMode="auto">
          <a:xfrm>
            <a:off x="63500" y="-919163"/>
            <a:ext cx="2409825" cy="1895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data:image/jpeg;base64,/9j/4AAQSkZJRgABAQAAAQABAAD/2wCEAAkGBhQSERQUExMVFRUVGBwXFxgYGRwbGBgaGhcYHRcXGBwYHCYfGBwjHRgaHy8gIycpLCwsGCAyNTAqNSYrLCkBCQoKDgwOGg8PGiwlHyQsKTAsLCwsLywsLC0sLCwsLS8sLC8vLCwsLDAsLCwsLCwsLCwsKSwsLCwsLCwsLCksLP/AABEIAMcA/QMBIgACEQEDEQH/xAAbAAACAwEBAQAAAAAAAAAAAAAEBQIDBgABB//EAEAQAAIBAgQEBAQDBwMDBAMBAAECEQMhAAQSMQUiQVETYXGBBjKRoUKxwRQjUmLR4fAHFfEzcpIWJJOiQ7LCF//EABoBAAMBAQEBAAAAAAAAAAAAAAECAwQABQb/xAAzEQABAwIDBQcEAgIDAAAAAAABAAIRAyESMUEEE1Fh8CJxgZGhscEUMtHhQvEFIzNSwv/aAAwDAQACEQMRAD8Ay2UyCsqvJBIv0Ej0vidDiLh9CuSZiGE9PPEqGcVdIFNwATIkHp0jHg0GoGVwpBnnt0jc+gxNpzuqnuR9PjdVbumnbmQkD3HXDHJ/FSGZfmJ/GumQLSCtu2+Fmay3iLCkGGPUdDj3L0CKYDLfTBkXsd/PfDCo5oBSFjXFNOK53xgigSC24IYXEC488M+B58qNEwBGkbR3AHrjCjKzcmCGUSDG8b4dVKNVBaqGAXVDc2097zbvh96Q+Sl3XZgLXD4oqCqVITwkJ1GDJEdD0MlT6YfVuLU6dPxHYKOm97TEd7Y+ZZWu7DUUJB6oxB7RDCMH1+LCoq06p0gMLsCDbuRg4xdAsIhbytn6bKGXrcHHUeKggg4x6cRXQV1XuRFxfzGL8mak35rTbceUD/L4u3CYHFQdiEngtNk+LQdJxOrlqZfUYg7/ANu2FOVTUb9MF5gKbEm2KYQDZSLrXTenmqIsCMGo07frjNUXUfJTB82wYmZeLkAfyi/3OEdS4J2VeKeAeeIl1G5wgzda13ZY8x+m+Kaecpj5mZvXAFAkSia4BhadK69CMT14Q0uN0V2U4vHH6PY/TCGi7gUwrs4hN/GGPBmF7j6jCj/faP8AB9sQf4iH4UH+egx25dwXb9g1Tpq6/wAQHvgOvm1G9aPb+2FFTjz9EUYBrZtnN1H+e+Ks2c6qT9pGifA6xK1XI7xA/LAjVlmDUYT5GcRyXEJ5WEDpH5YvrZBHMkmfI4MYTDl04xLUMuZy031t67YOp1suNlT3j9cLv9jGo81uhifrfE8nwXnYOAVAsRacF2Aj7ilaagP2hM24zSH4h6D+2PU4qGmAxi5tgAfDzeLv+73nr6W/PBa8OKfKRBMk9R5emIubTGRVmuqnMKWZ4sEUMVcg9Y29b2wH/wCpU8/pgxsuCDpYCbHrjKZnKsjFSDb8u+KUqbH2KnWqVGXGSdv8Rg7BvyxQ3G27D64TaDiSUGbYExjRuWBZt/UK+Y5GkWYKZU2vurDr13v9sFcTQ0W0sym5m3QGNR7CSN8S4cg/aKYI+emy+4mP0wz+I8vIRxYurT5nTIJ748ggY4XtA9mUsp5UldXh2mAQY2E9D2x5SzZsys9x+I6hFvXDjh+VD5MgTenqjuQGBHpbAnw3TAqVLhVAE9odDJubX/LCRYngm1hBZzi5YEMEO0m4YR7xh9l6qFUJpmyEcjRMzLEEb36YzPh66zCdQYk32IBtHlHTDnLZEasuQI5KiWJF7xt6jBNigIITDLVVUgDUq8xJYdSDAsD33xJkAYVCyONJDANPWRY9emM9wSrUaqq+I2zddQnSSu+LM3xGrTSkdKvqTUSViW1Ebg22x0EErrQnecyY5WFMqZTUQCJDRJHbFmaD0lLLVLBehufY7zcdcL6vFGphjDAAU/lffWs7HE6HEtVEkKSpViNdOwAbmll2nABhcQjhx6oukNebiDqkbne/3wUvxGCea3Tt+dp98I1z4sSoJX5YaItEENvbHtSspVgCV1HVddjbqs9vvizK7m6qL6DHZhaannQ2zdPbp12xaD54zJpqdRpkbcgUwdXUQL9t8XrVqJrIYwoXcXMmIBEbR541s2wj7gsj9hB+0rQwTj0JhOnGHBhlBvp5b3Am23S/XB2W47TbeVvHl07x3xpbtTHarI/ZKjdJRwXEgmJUaqN8rA++DaOVG7G35/0w5qCJUhTJMIHRj3Tg2tl1AlfecVeHjg+USwtMKnBeQoybxHbvinRi4TG0R7YV5snpi6NDgQCox6K+m8i+AXzWoQemAa7kDe2IBk5rXijJOhxMYhW4wOmM1Vznngf9ow4oBTNYrSJxo/xYbZHi+qzRjEU3J2BOGOUaoLhcB9FsIsqulbGoF7gYB4hQWoLkDzwtSq5HM2B8xmCLXP3xFtMg5qzqgIyRR4comTqnaLRitFCSFO5xTSzjMNoxFs6wOKdo2Kn2dAvmJqKKqMpI0uXEibGJBj0w24lm6bU0AckqZgqRbaJ22xTxPInXqEAASBHsZ74KpUFqUdQRQ9wbdRvjyzUNjC9PALhU/D2cVKfhu6iAwkk3BNotbrvjM8Zz5ohkBH71VQmeim5HrbGk4XlRqNNxNpBkg+h6YxfxbWAzbqAISFgGfPc4LXSSISvEAGU24NOpPpI8xH5gfXG14LldVOm1iUqkd4BAnb0x8x4bntDEgW6j3uOuN/8ADeRLo+iqy6SCsRsRPbEyYs5My+SG4JwupTzMMhEOvpGkAn7Ylx7IFfAsYBKkwY67/XE81xl6WZ8I1qkEAayJAY7De4jB/F8zWy9IvUq6gSAAUBkn7YfF2p4rsNoQHF6EZVnHWnTP/iYwXw7LzlKi+Tj8j+uDBmajUfF1UnpFDMrFt2BF+2B+G8VarRJp0qRQyDchgSL7jABEIkFL2yQK5TqG3nrbVfvvGK6+SgZhh+BwBEiNp29RidN30UDpGkNCHVc2iL7bRideq2nMgow1EFrghDb5vpggjj1K4yqczkWVnvISmHvBufUbb4jNSnqg2VFY7j5otFx9umDK+YJ8WUcFqQWCp6TexsPPyxGvmgRU3ulMCQR8pv8A55Y4R14LjKo8dwYIBIYLsCdUTuCCbdYx5w/iAKn8Kh7Xt0EXF99/PBdTNoWMMsmqWue9IgG/ngbhPDy9HlgkOhIHT5b/AFGDohZMcs4DSIMNIgx9YJAHTH0zL5lCgsLjt3GPmVPgx18yn/q9umm0+RxtKdI7azA8hi9ITMlRqmIhMK2SX0HQ7/UYp/ZiAZBjFuWcqCC8jFprXicWxuFlDdtN4S1xFhbz64o0wDefbDerTBFwPril6S22WfOQe2GFRIaUJNzmwQn2P1x5Sy9Qm6EDDpSwBGof0GLBUqH8U9QfTBNXuRFLvS1eEAqW0j0jceWBGpoDGgCO+G71GPl54hUYMIJuPLHCodVxpjRB00Wfl+mCHpwJmJwOabTZhv1BxzI/4iCPtgk80oEaKTEdWxTUkbXxctNSYC/l9cV1EKm2o+kR9sEOQLdULUrsPwnAr6ydsNidQ5oB898V/sw/iGGDwEpYVmc9SVpVWDOollG6g7T5HvirgVMeHVkxpY2iel/1xmMtxWtTWfECkIKc+GklQbAkrJv3wQOO1zISuB5+HRE//Wfvjxy5sAL0wTcp3k6JbNUwt51D6KZntGPmHH6ofN1jYg1G62sehHpjTcf4lWqU1bUaZpNrhYif+4AFj6k73xhy0mcWZBlwSPOiZZRlAkFhBgg9PcY+gf6f1tXiKSsLG56EmNvWMfO8uwBKk2PYD/P+caDgGbKVBoqlCQRK+lon+mJ1IAkrmEymnxoNOat10kRMH5Zg41XxsB+zKSYJdevUg2wk/aMyWB/aKuruWUWnvFr4jX4rVIGrMVm6wKgJBHUgEkfTEt8wkK5Y4AymHwvn1bINTJAeKgj1LBT6E2BwJ8F5Q+HWLGNLgiTvEgxG9xGFec4tUcEeNmCSFuSxHK2oAwBIntifAs01AaFeqyh9YA8TSZIMFYv1vOHxtwpbymvjD9nIAvSqGQbRzWM+o9sEBvE8YhbVKYawJBO+8XA7/wBcJqmafxNXiOLFSCxkhjJA/UYvoZqoqFajVSBK01QMulYgCFW5jqPfC7ymuumW8GLNlt+4AGAuI8S0aA2qa1FVG4uBP6RHngbh9R1pimtWqmldIZywA7WYREdMQ4pk3qtSc12mk0i8ybcwvI26DC76mDCcNc7JNaGeD1OUEg1Jm0fKVKxv+lsKKVVqeTrViJKVEmd4nY9bx98HZKklFdK1agUBoiWI1c0CCOvX6zgLjj1szl9CvzMFDC6odPlqIkwDt32wRVYlc1wzTbhueNRFqIrBXzCpClrKaYYgAG98Kqvxnn0JvpEkf9MX0n79L4K4FlDToIj1WBU/KglRGzTrW/tNsOP2ZSPE/aXaogYoj03uYgLq1kCe/bFKe1MYYn1Ci+njAlI6fx/nWpgqlJhOnlQlpgGYB88GUPj/ADZUsaVMKBM6G2mO/cx9cRz+XbS3hlac1KbQlKzTHiEgtskGBFx2nBnCsnlKFMo1TMVWKso1UyqGSWEgsQIPW4xp+pYRmFMULoXM/wCo2Z02p0hOxIa0b21QcAV/jnPbioijsEEevMDhpWyOVdAn7RWImebLtvG3KeWx6C+Emf8Ah+i66aeYAJO7Uqw2PYIcAbQ3T4R+nKlU+OM8wkVktuAiD8xgjIf6l5sEytN4sR8t7dQY2wDneE0Ups3iqYBaAKoZiBsNVIbxa/XCP4Z4eapfWQn4gWIUG9xJw4rCJQNEhbV/9UMwDP7PTC/9zT9f7Ygf9VmN2oLI2Ic/eVwr/wBjE2r0f/mpX+rjAbfDNWpWXRoZB8xFWke8RDmfbDtqt4JDSctNS/1UpmdeXb2YfqBiGa/1UmyZeRFtT3n0UfrhLS/09zZmxjpAB+sNijNfA+cRlAp1DJMnTAWBO84O9Yeiu3Twisx/qRmSTp8JB20kx/5HFQ/1Jzg/HTj/ALB/TCLi3Cq9E6HpuGMEWMQfb0vgfPUWpoGZlk/h3IPt2w28Yl3blpF/1JzZ3el/4DEf/wDRMz/En/xj9MZrhmTqOkpEAkGT9/S/3wwXhVTq0ew/rjt4zUhdunHIJrlc9lyQSaIUnmAQmO1qkBu3lg7LZ2kBFNTMyRTCwR5gPjzOUwVGqkGW557fYrhfmeHUtzSCxzBqRCH0nfHgWqXv7rd/syIXvxLnpo1NVN11EBCVQGJBhoMnbpbGHHljV8ezCDLlQak6h8769vW49sZl8udUDUbTtHQE/njdszcDIiFNwcc1Kge3+emGWSrwZnYzE2/5/phTl99x74Ny24nyH37Ys8JFs9dQjWhcU25oCBrxe3hHqOrdcXVaepQVqsDe7LSFzvNgcDcGzSmgZK8sxq2mDYiLbYnl+IyJAEAc0dPr548otdJgZKwbObs1bQp1dJlqbdQWj2so298F5ek27lCP5VYR2gljitxVN1VjFjADdAegPcfXHqZDML8xQwJhWG+oDtveY7TiJdP8gPFOaUTJKvq3+Uqt5MgEkHtEYoRbyaxJGwHhLAiw+WdvfEa1BS3PV8MTzTp+ghv+ffEKbZYgS2tjYlGP1gKTMd+2CGiMye4fP7SyBYn1V754gwqvUAEfgINrTscAnOsGbxStOfl1UGhr91ciRg+nmaZELRrabgEB56xMrEecdcTeqmlQaVRQBzERLeuoiD12wjCBaD6fk+yZ27J+73/HylFXP1wAdZqKL8ihSQd9OsHSRf64KPF6B3d6ZBiHQ3J8x3wSmaomwp6p/nUmx6Q8ja+++LAVmTRsOmoG1o/FHT7nFHVGn+JB5YfyuDmtPZd7/hd+0KCVBpPcC1QA9LlSfPHVnqsQoWjEdIYidr6gP+MUiqrHmywIHVdAk2v8/WMSSnSWGFGsjzeNB3PkTA85xIGMxfz/APXwql7XzB+PhDrVqq37xlCCZApKDe+5Yjri3xgTyjUAJgKoM9NgAZx6aNOpq8V6k/h/dt13J/t2xPLOy1T4OiII19T5EHmHQYs7ARLc44QPOFJpb/LLvuhqnEaZsQQ3mo/Tb3xy1UZSmsdNiBttupP9cH56m8CdPawkwb7bjfY7YSDh+YVStJ0YDo9GNQm34SRjm4XCxjxt7LnMzup5nK1Ds9IKYjkk26SIB+g6Yry71gCC4A7hGNv/ABj2nFZrcQWf3dEx2VRvvtH37YppZzNLvlaR9Q0Gd7Exi4a7DEjwISSDxRlTPuqwrBgDN6Lqx6bh5/w4qTiTEXosD5RE/wAUOnntOBRn8wG1HK0vQ6tI7QCeX9cS/wB3cEGplVUH+DWxt5BsVwuAyJ8R+l2IAZlN8rxiI5DqBvKBT0gSsjr98N8r8XlTpdqm+y1CpA7QwGM6vxGvSmokQdVB/aY9cWslZ0/c0ssQeo8RWFotquLYlvXD7rJhUZqFpcvxqi7Fn8ZWJnV4jkGdiSu1hjM/EGUGcYtUzYVKZJpo9MyAxFiQQWNtzeBgSo2bIKmlTEiDpGo+RM7xvgKpXziABqgjoGpi49xi9Iu0I80pcw6Jll+GNRUBP2RlYat3Hl+IGPSceLQqSf8A2yn/ALKyR/8ArhE9eqCCyI0diV+o2wUvxGOuXKn+QWPrBH+HFHU75T4/tDHATtM5l2qFW/e2IDKTaIuyjuPOLYuzFWnD6KQWYEnmbt+KYk9JtOJsKQptoRFII0joQBeDsD6i+F9anUI1BQfxEp8wFyfLfGCkzeuuXdxPxktDppNvE9yz3EEL1CpgGS0GVt/DfrA39cGtw8NpFQkQIiTOwutoJiIxe2Zdah1hiSIlh/FMyTv/AM40vB+BKWQ1qGoGyG4WIuzAQSBA/wAvjZtNZmztl37PdkoUw6pYeKxFb4admBoKxBsdUCD6kwB740vA/wDTsga82SggtoW50gkEki3YiJntjT5isASERaSEcwTkbVFhy7kDqZ8t5wkzPEFpIEXW0WksWP1J748121V9oaAzsz4nzyHkmO7pGD2j6K9uFUaKnQFrKxsHJXSBtMDnm/bfbHZ7j1EU/BUKqqoGld4i9/qbRhCwq1LsY9/oQemJ0ssi9idp6+hJ872xVuxYoNVxJHPoeiGN5mLBX/7w+kiggWd2PUwL4GzBaoP3uYFMb7np0AJvgvSOkRNx/wAYDrcIp1Pmk+RJH0GNbaTG5eaXd2XlCnkUnXUasTe9l+36nrhonxNTAikvsIGw8tum+FJ4PSX/APH1tafz3w14bwkiLCmPQAnbbtiNanTAmo4nv/CXdxmVCmlbNHmdkSdl3i9vyw2yvCKNIDSgJiCW5mPmZnBdOkoAAERjmqqtyQPW33OPJqbRjMMsOASHks1xTM1jUZVbw02AUQT2b3wqocdp0axNQvUMmdRJ0XmwmDjVZrK+I+oMpAtvted5wl4l8Iq4J0tq/iBF57jHrUX0XMDTAMJsMhOMhxTL1FaagJZrCwKiOxuWBv54MymU0mqTUFQNp/HzQB8sXB73nHzqr8J1PwkHyO+Kz8PZlZ039Gg4DtgEnC+x08uEcFVry0RC+iUafMEFMWmW1qy9DNxvfb8oxYKS2H8xWALSN50nr6RY9sfOGpZxfxVP/P8Avif7XnQI5x7Dt98Kdgcf5D1/JSyNWre5mrFNiCQyzKxzR1N4JAnpgGsKyLLUxLEBQRJnSDI+seuMoeNZ35Tqte6jpA9haMW0uM54CAx2tZbdZHaMMzZarP8Aqe/8pZGQB81qTlqkCSoLDZiFgnYeVj+eJ5TJuIZlCE7XHT/tn6+2MkOMZ4zze/L39Me+Nm2uXIHUd/phjs1U2JajinQ+a2lbSBzPaLlrEHt5j1GMpxP4gNKoUKuwEQwJWRYjb1jAoyd9TOxbsSSLTG+CVUMJuegOxPkRt7+WHpbG1n3GUpBKq/8AViGJDp5gtP1WoJxbT4vTe/jx5NUrIftqB+uK3yykXFx0MbeffAlTg9NtoE+2LfTs0lDCnaU2cHR+9X+XNT0/mUYHTKFZDZbMHvDq364z9Xg5W4eO18E0OPZuj+LWP5uYf1whoPb9hHqPlCIR1TimXDHXSrrA/F/lscvGMl2q/wCe+DuD/FvjNodFU99VvSDfDF8pl2NxTY94E+9t8Z3VHMMPDvB0rpQD5ssQAscvlBmBPlHYYhWGoJEQATvAYDofLf64qqVGYwg0iIjaxi4BEkdcCZ2mSoNxyi39vrjcxgtCFWo5xIWv4YEBUPRqVCdMFjqW5B1LaEtefIxbFuf8anU0MUAqOTym+nTZQRuosIE7mcU/CuYRFc1HAEQFEz8wILEdR08jgnwzWbSoQoqk0yqglHYjSbDVcyDE2uceBVltZxcLDUz6T7eq3Nh1MAZnh8qvMMxQ2EgHYWt0/XCTwQzSRfrcz6e2C8rxVDUZHlHVtJBMy0kcvcWODHyoboQZ3sO4vf8AXG+k4UzDllYIkkJbUSIvG/v6nvipb2IBJGqRG3Xpi3MUGptYdhf5DB6eeI08tbmJB6kbEn0HvjaCCJCsLqzVFyxtbbf06dvpj2lxbKkcz38zeZ8sA57Ia5Vj16H7/wBsAN8ILFqh9wI+8WwrqYcPuI7krsX8Vp6fGsuoBDJ+Z+98VVfi+iLTMiRHp36bHGepfDFMDmZz6RA946YMpfD9EEQAd/m5tNrzPniH0dKZcSVPA4qf/rcmAtMgtFjLG/UDFGeNfM0+a252327ehN++GtHh6KoKiNO1rG0eseYwXRqaI1xI2O23QeX54q2lTYZa1MKXFYWp8PZhJgW8mHn5+WGPCOG5lTJqaFBuJJNiOgsPXGnFMG12kXFpnzANvbvijMZk6WCsQVMcoPqImJmwmDN8XLsViEd2AisrliwF/Ikkkn9cHDIi0t/n+Ttj5sfiOulQkMVOxF4t3B64Y5b47qADWAxHWYPl09cY69HaZmmRCQ1Ctk3BVIIkmDNsD1eHncRfeN8IG+PFt+7IncEz/n1xfT+MlZgAGExB7W+pIOIMG2N+4T5fC7GUTUQbMR3sIm9gMRpZcxygmTFhI98DZzjQVS7ddpFiY22/ycF8N+K6NSxIRuzWHsdsbKtSoxstbKJdChmso0kaWvfaBH6G22Ba9IyFsgImDq23mxgWxoqeaDXDCOhUiPzN8WMQbHn2mQB7+X5Yxj/IEWc1djWYddIGk6gRI7j0n/L4oR5MGWO0GfUER+WNFmeHpUmDFo6ED2/ocZPifFTQqWjxAfUR6z1xuo1xVHZz4Li5MK+WaQfDPlO5PQYoGVcRCn/x9t+mJ0fjZGA1qVPWPl9d/thvleN0XHI499/fEXbRWYO0xJiWeLG4Not6nc7749pIGJ1EJ5nbGn1A7qpU9xPphXn+CJUksCL7rIknuBP5YLdsDrER6rsSFHwpTqAMXYekR9bziCfBqGf3z79sAVslVyg106s0zvb7EG3vgcfFVS/Ih9v6ETg4a7rsfISo7N1agLC7aXgxJJmYjcAQBPtghMxzhTCBZlTckz8sW9Y88FrUOoJFmBOqNiTJgnsQPtjnBQyFkCWUlQYg7x/EbXMzbG0RlCQiDKFqZkxAHSbDtNz2sQN8OPhis6VSNZpMBMEAFukDrBnpGFoJM6hFxYiBuGgE/Lubn74tq2YMQFVdPy/N9ze2+M+0U21GFg18f7VaRDSHJ3xPIrWoorV1Bp1NQdaQDSZldQncz2BjHtTMAONBDBBBIBAIHWWNzJ2F7YTUcxUZUCiBUYLa0Le7dwYJ+tsPsuHVStQJURDzESFDN0BAkkA7epOPLrUd0AAZztYZ/tbqFeZlsaTfrJBUuKI4A8RRpsZE3vAjF5yIIJBjuRHfePv7m2APiXgS5n9/QUU6ljUCiEChSWcxuTIuN4i5x5wxjRVV8XXq2awt5Ge4I5sUY4BgLDB1CTcOc+Zsderoyrl77Ex277CbTfA2hiRpJ9u0nbr/AJuMPFoeIJV9URqAF5/lJF584MjAQUFjJuJAtDSJ1C1+++HpbWHyIyS1A6nAfqqEykEAmfI/264KCBf18p3J/LHlbJ2IUiwnmJnyJ7jfzxU0ixB6AkR3PU7xGNTXtfkUA4HJSqrcbbR3kYpFlNyDFu4ub7/2xM0YuLeQMnp5/wDGK0UXOoTtqvudjvA9fLFEym0KS5bYfLv6TFgbYso1hEhTLbavTy2tt6DFVGqqVDrVSJ66gCexYX697Y9qMH1OvIDHKDqAEEWJmQfqJ3O+OXIfMcHo1RLICSLwYM+0duuAcz8H0IkK+34TJkeV8NvEJVCRvbaGnpqj1k9cQoUWE6mFrsQLwe15Bv5i0+WGBI1SwCkFL4coM4ADC0wxiR6x0wbR+H1piVAm8csk22knvhkCIiQxcTzHVI6kRYWj6YtjTJjsJNjttJ6C/wBcHEV2EJFnOEIyBSCD0N+g6T5dLYQZz4ZqpdecdxuPIjpjeo4XUGmJkAi5EWA9/wAr4k9XSoYGQY26Aj8u+CHkIFgK+ZeDVpmdJGk7x19xGLhxyvbnaxnz/wCMbutUGltQS52F5JuOu4tfywG2WUs4GxIkAqb9x2I9euCS05hTNNZ7I5itUJJNQSQSZsADMCbeV8Ms1w3xklliZOrqIG5J3G4j74NakKbaWQASIYnUDexM7ehFsHFCQBMBpgkyROwvaPXAsDICLWhY6p8LPEhgfW3a/pfAZ4LVBtBsTIYQY6DucbJsqAo1tImIER5bg/SfcYoNMKp6AcvzaR5b3uOoth8a4sCyQaum2sR62n8sTGbzBFi9oM9o88aQ1OdQv4t4H5kC/t0x5RVmLjlGhoMry+398dbUJcCW5LOValqpJUiIIuZPXEv9rVySackdjH64PNAAMdMrfmUWjpa5HXA6BTIclI26SD69vLHAAZLohGZrMydU36XF5/z7Y9fOF5uZgXu0QenUAeXbCdK+ukihGJUgmLiI7bD3HXBJqlZYCUA1b7rsQCL/ADAiT2xUMykqMcUZRVqrQCJnmOmCQIhgu5M2g98EftAghQDrFydxBNv5f7YUrxctLAAW2QQFG0kyTJ67YuoZ4lhET1kbxuDPzRe++JvEEpTmmlbMu2kfhv6j+X09Me/7qQH8PX4fzMJkdr/bfthcGlmLiATqAG8bgmDMDyxF80yWBgTqgGGIJMNPpNjiRozEhPjcCVp3zwagtSp88/MCI3sI73W/WMLaOeFSA5hKcqN9gbbSRJJubA+WFQydSqpKortE9FtYmNh1BmB5YaZTOEI6QviEWVUsxiDqJAYmdrnbGI0m0gcFzPl7rc1zqpAcIEZnX24JpwugqVFCvUIcHQ8gaLW3G9zuOh3xmeKVK2TIKkmm8jUCSJgSh1LIYb33m2GxfTR3AXd1Oq8A6oUHlG+20WkYa5Di7aWp06NOqlQHS7CUvFn2B9TBH0whfu24mgO4zb1ySupOc7DUkWtr380l4b8XBtKmQsDmYm8gzfYG3lMnDmpximVF+YwQOhF/O+0H2xOhl8sMuaa008WY0FAEYq9oeJdVvcyYJ74V8R4W1bx6lGn4boQRohKU8oZAsSGAE6p6+kx3lNzyMJAnXrLmpGgQ0EHr8o5cutTVykCRcHaRIaJ2tv5Y6kupYBFQCBPmD1EeREYN4Lw1q2VVtaq9w6VViCsxBLcwJWxP6YX8EzyMIruwILAqVI0joNoMxIgxgt2mcUGcNiIPWi7DUbE6qbtuGJA816x6dvvigZqQoYGD8s+sbHrfbtg3O5aGGliwYSJvaSNzM3HQ49NASAUv1PKQPMx0tuMaWbQ05o7y8FDaY+VZhhMWMk3NyJH39cdBc2kHfqZAMEX67jfFGapSVKbTPcCPmiNrYtLqFBnmO+kQfp0MCd+mNAIOSoCCoPw9QZiRN5Hy2Mkbg2wSyqNxqkHoCDA3I7RiHiBr6SZHkCAReY6Yk+YUQEZZAImbj6T19MMiuNfUogAE2ncQBIa258sCVKihlGqXN76gYkQRa3WB1vgipR1QSJ20kCCDG4IuB5HEno8vNBMWOoSAerMsxsSYFh0xyCrptckqOwI3Mi4IAt2+mKfEMs0r2A0nULXUGQCfSOlsSSoJeWaLbQpt1BmYi8m2L2RWut7TEeW225m4xy5AUaDEFgFZ7GSrAReF6mQOwuMXLS1dwTJjaI5eWf6YllNQUuuuWkFQZG5vBPS/TF6VZExpgmLi5v73wZQQ4UBVBmegJJ+vSd+uBsvlFqQUJleqsTvtPsOhPrg2oTEtF9usTG57239MD0BKAqwdvIdAf6WwZXIevCMA6kk9VtcEQYP3x5mRB3JF95EevcD/ACMGZk8ocktHmNR3nqNsBGwkkg6t7zJJAifl7RghAoYUCt1eRuDb3kR9CDiuvVp6iWUKSdhI8xAIJi8++D2yZMlWYE7iwIJtN1/y+F9XJtUY3BAsNWoeukA7YYJUW/B6lJ9a03dTdQafzDTGsi4ExN8Jc1UqgltGhDKxELveLc17eW2NZx/LV/2pFRi9UhfksFEbGDfSCbntiil8DZvUQKfiAc2g1AGIJMkE73/CDjJsu2tABqPbcAjn1xRdSMktBssh4USGYXuY9TAO0Qff6YL4MZZICsVY8p2gC5jqZ+mLK2SCCeRuYyTJiBzKQDNp2F8Da2pV9QAIAM8pUG99j6Hf1x6DnF7TF1BjodiKePnjOumAvhuEe0EHpEWAPkNzgNKqLU54LqWdtmk/wwZAbf8AoLYrObHPII1FXI30kW6+g3wNxTKqGLKWXUWkGCe4uCIsRvtvjGGAdm+SsKr3E1NAco64eKY069YKwdedlLIVYa/mG03ECwHn7YDXOGNTFg4aHtcG/fc7b98CUsywfmCkEC67qJ2MGV94wTVqBtDCWYjYCSTJA1CbmFBPecOynhHekrVZcCNMurJpldDqQahBIMAdDtAnoQTO/XFvjslMmkLgBCdQ+UGN1iWPvsBgJ6f/AE1ujQS7A7gATK9IM3nY+WD6lFUQQ53BUgCxYHSwIPzCO2JGBn5dyYPdct8SOBV2S+JaldFRmL+CAsFRC3ba3MNrnt9Jrx56tMrLBTYjqJAK83zTImBbC7L0jqZtTMzrJ0kiTuQdp5beU/UXMZiKh0KBMzeRFuU/nPfAbs1LMDn3HkmfXe0QHLUZT4iKgAk6lUAcokBhfQIsMU8bZ66rX0gvSChmIAnS2qSsgmRA622wi8QaZAlm/EDO0FQPO+GKcbAQrEDQymBuSZud/L0xndswY7HTF5/tS3xdZxshqGdLVtbv4cOYWmJJLH/prq2m4nvh9l+LSpCU2BcgJTJBczO5bqI2Ft8IqVQMWfxIYEARfvud7Qvn9MFUadV100lQvUkBjYixOom5Fj07jArtBvw8Bx8fdXoNaQcXR04pxmwoTxG1KFhmg/KrXGorsNxf+mKquVqaNQVgohgzKYZCd9jKnyNsUcO4vRo5erSapmU1Oi64DwFIhFIMOqwdos2C8jxmrSzPhnW9y/7wlYY6gJDEmABMdyBjCX1QDDcuNpEaaepR3LOOfV0Ijo7FVbm03i8CRJN7XB7HcY8YMSGvsQNQ7EhjNyOh+uNDk+J0KzV00AFmPOPlDQOZWiQxue0+uAKWWolzSatqq2lgnISwgLAJ5hctLdIwzNuIkOBEeNuOWSJoPABaZCVVEKspQA6zNjAtvbvHQC8b4sNImDKyJtM+sddunphpnuHijdmW5ZbNYMsSYAlSQcA6IUMKupSBBMQSJ67XHfGyntQeMQuFEuc0w4IQBWQaWKypjTBPpcT7R1OIDLBJqTJMXI/+tt/TF7qrsOQ3JIIvaDPqOgHmDgVcuPFkM4lQIAOkjtYwD6dfXGhtdjlR3YiVa1QCxKw0FYkEHeB+eJjSQZeBBY9SD0IP2wNWokBlDJqFwbg26kb27j7Y6jkSA0CnpPTTqufU+3TbFcbeKXGFzV1gam6RJAiT1Pbv0xUMy3iBNR0rJCzy3A1XHnpMT1xRV4SwYkBpAiACAQNjcGTsI/piyrXW4JKuWB0mVMg+xIP1GKCDkulFDOS1wB0EsJIgQOnaMU1EF0e95HU28t/PAK1QxnUpZLwRuLyBcEC4Hri+vWIjnVfJRy37zN+17zgwulWZvNqNMm34WEkmep0m4xyoCJgfW3tGAMtm1A1BWkbraB0IuZnc2kYIShT6JveYiZFrR2wYhCU/T4i1Vqa0X8asHK6QPDLiDOokGGO/Ye+I1uLBvHGZFZatNCUpUWO/MSXJHNcLsYjCP4Wza068u6ro+RdAJOs3FiBqFj1P5Y0HGM8XapVFZSwhQpReZLAg6hzDcx3nHz9Sm2nXwhuljfOcsoi/C3Fa2uc+linv8s80DmMplqNYpUhUNJXMuSjagpILDZt+URjJZviKVH5UMSYUCQJJiD8xtvO+PpFLP5V6LU3rAK1PT0jXzkuJBGnY9AIGPmr5HMBAq0nLVhKwhkpLQQBfmIJnqF9cbdhqFxcXyIgXJjvv65ws+0NADQ2ETSdIc1dTRFuaCZuOwIA94xV/uPiQpIVZ2nt0E3HXfDuv8O5w0fENOo1OiwPhMRruF3Q3gibRN5wFwb4KeuS1JgukGVbo88iA/iJPWAMbDtFANLsYgZ3yUN06QISarWgbwJsBtM3bu1u+CMnq5VRoZ5gzBiTAIFgJE36dcV57hxFV0qHS6ND6YgNNxc9MSq5VhoNRdKEHTBG6qBtO8XvH0xsDJbi0UywpoxmiDOoxFhZgP/5nBdQzTDtZhzE6RBm0QNrXjscLuE5xUGkgkCGibkneD0E9I2nE0zANYWIUEwRaAYiD3kdjviJbeEMs0b+wsjS2m34pIvpggD0AP3wLxeDGiNtwI0zMgk2J2uL3wIxc1CzNyUjAvqk3sPMjdj28sW8QzNRArXVWQEITyEdChG5Buet+uAW3BXB3ZI4wr6KIDoY6SRbVJCm2lhH0v3xc6L4BfxJqGCUg3IYgGffbywkTN8wYmSR9QNh33wYucYlTTkkQRA2MiTG5gkYDmnRc2AbopshEQw1aQ7es7dpBIPToMX/txQqVqeG9xOxmADcbW/pi/LZFKhptUKnXPiH+AiYLRAgk4VVqa6pJErGpe9xcHYAHr1tbEabw4lrr9R1+Fqq08Aa4a9fvVavh1SCrlkdlRyC5JUzY6AVA1jSJJHUb2iPxBlKVSlRq1fELgoiySWZLsUF+ZriDaxHbCLNZRmVamslY+WIgAb2AuT5f2o/becHSz6QDH8JHbrAmRt1xF+zF7xVmCM4tOfxmqHaGAFjRY8Vq8lxOjTy4NNBTqbaVk0yJMoxbmkzJJEmPLAxyVViPDKBJhajVABBEqD16xMd9ownr1VBWotkgNYhW2Fysna+CqfEVsRsbwTquoN58rD3vOMO4cwF9PWc7+GenNbwWP/1VDERl11CqyPGddRqTpqDMCwFQh7PzaDAALCdzBHrhvR4CvyUK7EtSLU1qEAoQ34xEQQQO8ycVcbIzK0wTzG4CgK+lpAQ7EIuk22wEqimxY1jTcLohW1mATOthvACmPPc9Xe1zhLThPDMcugO9YxTwmHAEeE2zXtbhebpkF9CqSo8RmAgkFgWYbfKRMX6Tin4pzz5SqAyqzOuoOtkcGwaPbuNsX5unTp1BUP8A7kLEguxUN8xLAiGVgbbQQe+MVxvMpUrO1HWtNmJRG3QG+kX2mcX2ZrqjwTlHCJ9ZHldTrtDRBmeZ08lr6PxATTVpUzd5AsIMxG/p9sGLxFOh5/TSWESBNhN9jGMjQ+FMwHorUQ0vFMAkGw7sBfrEdcWfEWRrZOoiVHFQOiuIm42gg3UjTHoOuNAZScQ1rs5iPzksppuzWk/3BWvzT5ESJgSIMRedrYtpuXpjVcrIDASbbGDcg+RxhMhxU0iCLwZg/lPY7YOyvxM1MkqSJIsNl7wDuD2wztmOiQStKuUIAgqRfSNNoIuBHn088D5hmMtSCuNtJEEMBBG1x74R1fidztAveAeaTsRMe+GVfj66QTSaHJI/CfMgxtMiQfXA3bgbhcjUoyVFSnBNyZlfS47flgbN1tEKoJAJhgCZvt3t54IpcThbampgepn8XNEGLf1viqpxikfxDVeSBII/DHbrbAgm2irTqOpmQl2YqadPyMSpgdiTuCPQdcMeC8L8Z/ELlkpwHKmWOrVC83yjuYtjNVaa6yV1VeUljMAt1NrlR23MdsN/g3hFWs7NT1cohSIALMbB53ESfYYbaBhpE4o5lGkO0BE8l9H+F/h+jTrM1LQx1EKph4Gnofw7k9ScXZfMjMZtqRo0qxo0yrOxvp1ToWAREkCI7ycCZL4QroirTr0xLhqhZJtEalLAhmt5TOM7mqVdzmhlAUWk5NR9aozWsA1gdjYefv8ANsp/UufFSdAbiOZy8F6TnCmB2Y9Vu6PFaX7ODUQIEcoyadUOsyB1aO4/4Q8M4LTzVVapdGWnSm3IviSxAYLDPpkHUeo3xj/hf4tpU6lI5k1HWgreGFgiWMzeOpJucbbKcD8RK9aowR6rFkpjSOVgDDG3MRacGpR+hLgSROR7zeNcrkzb35rt/B68Vil+FHqUTXgMPEguXlpJAgxe5INx26GcLhltQYIswLMxAgTzXjeZE9saHjGcy1TQ2WNWmp5KiDlU6Y0vYEMdwfMDbGerK9IkjxCrACQOk2Ty2InH0ezVajmy60zAIggc+fNeZVAa6AoeDTJ0qxlVkhtyQPw/nGDRw/VUamV0lV+bUYS1phTqbey3n0xXk6FKpNULpNMrzBpM/wAyibHacHZnNsXAapSCTLw0M29ntIAMcvXv21kjRZnHgqNP7xdVNajmTALBZiNTaSCDEkiRue+KOPGs9I6zRqIjSPD+ekDA0lbWjq0+uJ5jLrTYrzNMatRF138RdJIaDeRcERG+EmfKhy4AvHKLKw/FYbKSO/XACLbqvL1VEuOh7SdP8vSR1JPXDOn+9haaFA97m55RaRYXEgYW5ZpnSkRe3S/TymBf9cNOH5Jao/dakcBmYMTpGkSdJ2mJPMPIYNRwAk2T4S4wM0Xw6i4ogERq0ll1Eal1d1N4t9cctakCxhg0aDTGmdhqMkT2tE2xRWqws+ICZkwIMwZMNHuPXAubzZ592DEDyES0et9j2wgGqQkmxT3M8TpLThFIaCDqIaBcEGAANR2IvYWwkDlSzDVMiY3ibTG2+I+Mjw0FpF77Otza+rUL367YHq7Sq3Cg8txBJ+abg9owYARY1xPZzTSpw7WrMHAZdwwHNOwkEnp26YI4TSNF1DhIG+okgfzWv3OxwNkM0xpBYIYwVeJZgZgd7zgukTY1GDbsYsR0CNMXEDyOMtWYLNOsl69EUgRUvPpPO3XFTXiWiuxK6tEAAcwaDAAjoQST9sC58bVGJTUbMFJt+EbxEAR6YIqZTSSylgBBOp1lgTYBVMrHdsSYnQ8pqBUrCgsZPygSJBU/rgBzWnsicuuCSpRL24nOiSSOon4WjpfEdKrTelVQoqIPDdkioTT5guqJt5GIMdb5qlwSjU1MVTUxBCKQdOrYWaWufli0TOKanhiiQw1VRuCGDaTG8kyD5bSPYBajFEGzD5C0jTvYGRvvc3w9KjgxBlpM/wBLIXkgYwtHRpa6S0gjLoJESWVVnnM6pHMNsLOMcM/adBVgCupQXESAJhm1WAggeuI0H8Jqagl31aiADt1YEbzuRERgugyPTGkSabSdXyi92A6HyggicWG7b9rfG/XmuDsSS8W+EhRUEV0cyqtHy6m/gYE6lHe1vphXluHq1UU/EUSYljpUd5Y7Y1eYVTppuU8MlnBDCBbSjC9jK7E9sJVylMBtaEEhdJkwGnyNwwjfFGsqMp9u54ovwkggQE8ofCWWIFSmzVFpAGqBaZNmVjYrJCnryk9cM+L5Js2E1GmGp86o2vUVAJZQZiIF7Wi5wgyNaoQywdIA+VeSAYAfSZ0kDcD174lxHxFFNjME/MtUObyCCZIBi0Wn7489+zkVAXPkjI+4/rSETUlpwNtF0z4zXrVqipTRQdEPSsvKeqwRIiYg+WMjxfIilUK9iREzpgxE9cMK3ETTLJTJbkC6iBqgTIAG0SPphRWqsWOqx69MaqVEU7NyUXVC8dpH8H4cK+Y8IHQLktEwB5WnoPc43uW4oKb6KVItToBpuAxhdTEkxY3gDoBj3HY8v/Idp5a64DQY5kwt1HsskZpRV+OqtXLMjCY1CZjlIY9OokAHy2wr4HxRswVytSqVp1SNYA6osI0i7Em0bbTjsdjZ9PTo0n7sRmfGFmFV1R4DjyWcqEhnWAIaCRvb+sTGPoHwxnKucAWq5KhAurSusgyNzNgAekzjsdiX+Tj6cvi4y5Kux/8ALh0VvAvhii9Cq7VW/cuZAWSFQ6pAIAhu2998XZ3itKgFqKisrMKoUggDVJUW2i+3aMdjsecwur1i15MSPULQ9rabZaNElpI1d6VQcoqMCUUALBJ11CCIJItcE3tGFbZDxtNVYDliGB6wAw26lZHbHY7HvMMSBovIqWugq2aemAjLqDXYTYiOl/m6z3A3wFXdmVQYP4V8hJ3gQZnrO2Ox2LhOMpVvCqJYwZAUEnSbkdYkwO3vhu1epQpJUVwP2hCzJHKVBZL23MC33x2OwaoDhhIsma4gyLQk6ZkMIC9Rv9AAI6TucePX7qbb829j+W3tjsdhntAhTIhSSoYOkMNSFpLTZTvt0Knz+uGnCq1JKBc81QnRpZbbEzIPUX9R747HYUxBBCpRdheIVlPiD1BDbBQoZYg6RBaCAevlbFrVdXOLtI1W3jr9+vbHuOxkexrBLVroVHV6rWP1KoPEFWDpkyTJJkqRsdMTcT09sTyvEOfQrwjb7zIXfznUfpjsdjQym0NJ5KYrvc6dRCPTMII8ZmfcaiSZYgwQLR2F4F7Xwu4lmblkLBiQbsW/8tX4lY2udzfHmOwNiGJr5vN1p2s2DYyB90BxBmRkOoMXGo2Iv6m/SfrgunxRgsg6FIghbfh67zMz12x2OxeoBBbFpWCS02V2dyulF0mzAmGExAv3ncEGMKvAh9Mb7CbdyftPvjsdjOwkdmUH52U6i6K6wZO4ZZEk+Tee4jFlau9NDLaYcEKBu0fNawj1x2OxQdoCUH2dAVT8Vq131EkuqESLGNySep/oMDJmEcfvASw/FqNx0Ht+uPcdhSxoFrJxUdN796//2Q=="/>
          <p:cNvSpPr>
            <a:spLocks noChangeAspect="1" noChangeArrowheads="1"/>
          </p:cNvSpPr>
          <p:nvPr/>
        </p:nvSpPr>
        <p:spPr bwMode="auto">
          <a:xfrm>
            <a:off x="63500" y="-919163"/>
            <a:ext cx="2409825" cy="1895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AutoShape 8" descr="data:image/jpeg;base64,/9j/4AAQSkZJRgABAQAAAQABAAD/2wCEAAkGBhMSERUUExMWFRUWFxsYFxgYGB8YGBgYFxodGhgaGBgYGyYfGBkjGhoVHy8gIycpLCwsGB4xNTAqNSYrLCkBCQoKDgwOGg8PGi8kHyQsLCwsLCwsLCwsLCwsLCwsLCwsLCwvLCwsLCwsLCwsLCwsLCwsLCwsLCksLCwsLCwsLP/AABEIALcBFAMBIgACEQEDEQH/xAAbAAABBQEBAAAAAAAAAAAAAAAFAAIDBAYBB//EAEkQAAECBAMEBgYGCAQGAwEAAAECEQADEiEEMUEFIlFhBhNxgZGxMkKhwdHwFBUWI1JTM2JygpLS4fFDk6LCBxc0VHOyJETDJf/EABoBAAMBAQEBAAAAAAAAAAAAAAECAwQABQb/xAA0EQACAgECAwUGBgEFAAAAAAAAAQIRAxIhEzFBBBRRobEyYXGBkcEiQlJi4fAVI3Ki0fH/2gAMAwEAAhEDEQA/ALoEPaBitrqCKzLs7WmJUfAXiNPSRJIBQQ+pUAB2mMaxs5sMiHgQPTtBZG7JUrsUkjtBBvHfrCYM8Ov+JNu2GUGAICOiBuI2z1YBXLZ+C0KbtCTaIPtOl26tfE5fGGUGK2H2q7fP+vnDIBnpSAAeqWA9nIETp6ToXkhVXBxvdnPzh1BgtBaFAYdJBfcV4iO/aROXVqftEOoMFoNQ4QBHSlOstTftD4Q8dKE/gP8AEPhB0sGpBsCOhUBB0lByln+IfCO/aLL7s3/WFhxyvDaGDUg5VDZ09KElSiEgZkwDT0kqVSiUVLPqg+02sIm+jioTMQoKULpQPQT3HM8zE5yjDmNFOXIccVPnn7j7qX+YoOpTfhSchzMWcPtkpNGIAQvIKHoL7D6vYYo4zpRQklCHbS3mSBHRttE1LTEAg5xDvESvCkaAKhCM/KXMlB5J62X+WTvJ/ZPDl5R2V0of1PbcHgeEaYNTVxISuPM0MPCYAjpD+p/q/pDx0iP5b/vD4Q+hi6g00OAgIOkZ0l+3Xwh6ekV26u+t47QztSDQMdEBvtGPwe2OfaO/6M+MDQztSDgEOSl4DSdvk/4faahYc4SukgyEtQA1cR2hh1INKOgy+c4QEBPtF+ofEebNCPSE/lnlvC/s9kDQw6kHI7AP7RfqHnfXhlC+0fCWfHP2XjtDO1INKTHAIDJ6RP8A4ft18IX17M/K9pbxpjtDO1IMFEKAytsTvyvP3gQo7hsOpHnez5mHqBmLFOVlgeOvj4wVOJwVlIWEKByqSoAcWPuJiL6mk/kS/A/GOHYkn8hH+r+aPO77F9Ga+A11ITtxMuZXKmhL53AfwN++GzNodbcrBbPfSPM+TxP9QyfyUeKv5oZO2HJDNIRcgXK9TyXDLtsfAHAfiP2fOw5P3k2kA6Mf948YN4baez7BSkNk2R7yFQCl7KwhD9WNfVXpc/4nIxJM2Pg0yROKBQSzst3cjKvkYZ9qT6MVYq6mnXtbZxZCSkC2U4gEcCFH4RT2jh8NV90qQE2UxxCST7bHk8ZxGGwJyRpV6EzL+OOycJgVNSh3/UX/ADwO8V0YXBPqgvI2tIJIIlqVwExqm4Ea+fnWmbTkqUKTLAz9NHwAPaQ8RY/Y+FkqAXLAJFQISs5c687Q2XgcLPJ6uWCumsgpUAoOA43/AEr5aw/e1zpi8H3lmbi5QH6SSoP+NIL9o9LvEQzdrSaQKpXbUPA8O54r/VEr8lHt/mjh2VK/JR4H4wF25eA3dn4kczaUqzTEBuf9bxb2Y2ImiXKnJFiXd1ADOkcbxX+rJf5MvwPxgh0ewiUYmWpEtCCD6QT6LgjPvaC+3Jqkgd1rezQqw0vCSTQGfMnM8yYyOL2mtZsW+fZGt6ZqUqQDVWXvyFuEYXAYoTXpGXEERnn+J6isFSor7SnUoJKrkWfU8niaQoEBSFWORBhSMdKmVasiZmnI0hmcwxO0JSd1/WIsmzlXEW1EPoenkdasK4HbCkEPlxjUnZKcQhMxDpmaKTx58Yw2Jm0Fi3tj0LolPUjDJFZRdVsuw34wIS0OwTSkqM/I6VJQClU9AWlSkK/dLOLZZ5vDvrqQu5xEt31BHtA8oGzsIlzVIlPq8pL37ob9DR+RJ/y0/CKrty8CfdveHZmPwiUv9LlqJ9VIuD3hm9sVvrfDU/8AUJq728vOBowaPyZX+Wn4R0YOX+TK/wAtPwju/wBdAd195eTt2SP8VPn7rdzRdwvSOTkZkpQFzULJ00D+EC5GzpRcqlSglIcnqwWDj4xHMxuDAKRKDBifuU3JGZ3ufdDd+1flF7uov2jWI6cSAkp6zDkNqkv37rPAyX0rw6T6UtxdwH7na8U8bszDyykKlINQe0oalvxRWCcIz9SnNv0Q/mhF2z9o7xL9RuNl9O8ERvzkIP7L/wCy0E0dOtnf9zKtwSQ5/hjzfBIwsyYEJkpc5EyQ2T8eEcxK8KhakGUh0qpP3KWe+pOVjC95d+yx1jVcz0lP/EDZ5/x0DtB+ESjpzs/XFSvb/LHleHMqYRRKlU1KSXlJBcB+cXvoCPyZX+Wn4ROfbdDpopHDq5M9G/5gbP8A+6l+Cv5YX/MLZ/8A3SPBX8sedDAy/wAqV/lp+EPTg0fly/4E/CJ/5FfpKLsvvPQf+Ymzx/8AaQe5X8sKMEMIn8uX/An4QoH+S/aN3T9w76PCOGi2Ex2mDwkZdRU+iwyfhfR/bT5xfCY6pF0/tJ84aOFWDWZlGJSghMx7rUHzFvINFzamFH1YljasMc8yqIMTMwtZC8QykqU46petmsW74MYvByl7LSOvZAWGmdWo5FQaiqrk76RaGChHIyeBAUGfOXfdPCG7PkMBvZFQy4AQRwMjCpUCMU7Ip/QKft9KOyE4a4+lO5Uf0CvWb9bRvbFHi6CWy70yw6a5ZU7dWbDsUSfCBvRmUgrUUvaUPaoche0afpb1CVyutm0blhQpT5h3SQ2eRgdsYSOsV1U0KV1YcUKTYKDF1KI1yhJYnuOpblpWEq/a15/184rnCwSKYSk1ftef9fOIPEiusEqw0XtiymWq3q++EURYwcxKKlKISkJcklgA+pg48dTR0pfhLO1JbyJgGqeyMdhcPKCVKQEEBLmhQOV2tkY2M+amZIUpCgpKk2IuD2RgeiCUnDTqaiydUhPqclGNGWFoTE9yqnGYYj/pxxyTCOOw4FpGRcWTmPfFKUiOTJTBohR7L7LA0GLwiFAFQTdIIqLeesb7CS/u0P8AgT/6iPO+lYSlGHJcW0AOgzdQj0mR6Kf2R5RowwrmeJkYA2ph3mqPFvIRUGFgvjE75iIIiEsNybHU9gb9EhyMCSfM8IKS5T/OUSKZmGXnzMDu6DxGCsRJHVTLboQSebNc/wB4y5xUta1J3j6AfTeSCCHXYd0buahPVTSpRQkILqCQogOMkmxjOzJuFLj6TOBISH+jItSGcX1z5ReGBUSnO2XulskJXKJf0Emwf1xzEBkAFKjf0/wjO/63KNh0xkyAtHWzFpPVsAlFVgrM3GsAUfQwkjrpt1P+iHE/r84d4ETcmyp0XlBWMQATZrFIDvLJzCj5RR28tAxE4HrH+kBJZIb129bKxjS9FMLhTi0GXNmKXwVLCUmmWU+lUWteK235eEGJnVz5iVdaFECQlQBSVOKiXINWfKG4K5jatqKnRrDAizkdao3DZy0nieMaM4KKXR3DywhJlzFTAZq7qQEFwhIakFmAAvB9cuM+TAm9y0MlIGfQhwjowcEeqhdXEe7x8CyysojCDhCghTyhR3AiNxGB2joEMM8JO8w4OWfS1+MDj0mkIXTMXTkygkqSeJBScn+dYva5mVRb5BdIjpF0/tp84rI2igsKhfI6HsOXDxgN0xxc1MtJlLIVULJzPPjaKRrmDS26Au05xM2ZUHTWq7XG8de6NNNY7FDfmf8A6GPOJ0vEKuoTDcnXMlznziX6ZjDK6kmZ1bvRds38yYtqSG4Mmv4YTwqd4/s+8R2WN48LwCMieBkpm5+ERpws4eqrwgakHgvn9j0z/iYN6R/4z5iBPQs/fq/8R/8AdMZNf0uYUpJWW3UgkkAHtygjsdeIw86WSXQrdUdEpJCi/DQv2QzaYnCkj0pSYjIjomuM44Yk4nWdKav2vP8ArGS6VbbmSVMi6GFQKUqQVXLFwSdLWjUrWwJvbhn3NrGN6R7FUsVOlCiZhKWpqY3uH30uHF6g+toTaLVloRtNotYbpimZLXIuhcxTIZmQ5ADrd1gi3ovm8R9CptcifugMGsP1fOMOJdKg5vqQbj9k5P8AERtegs6qXPOlPEu7HMHiLvFZKxI7WCpOndHJ2sdk5DshTcox9T6SlV+4N9Lx91INIUWs72cJ4Rt521pUqXUtVkgBTXYtq2UYjpjOKZWHZVNuJGSU8Pm8ZraG0pk9fWKUSHYEBmAZgBmzsO6Nl0fOLHre56eMQpZUVIova4U6WBBcWuNNIkRLf5yjH9CNqTCvqFEFISSDnQ2hP4W0bMxslL0GXnzPwgVYk46HTHKVoMvPmY6kQwGHpVBonZzGD/489/yj5pjFTkDld7axf6eInmUgyqqXNbHj6NTaODGV2PsufPmUElG6pRUXNxwvn/WG8Eg6dnI9O/4hp+8l/wDjP/tGVMsUntPnGe2ps/GSVEKK1JySoFRSpJuWPYQ4irIGISbJU3D2Q0p77oKw3G0/I3/QcNjJfDfv+4YH9J5YOMnnTrFew+WV4y65s9iyFJe7pcEWAzfl7TEGH+kvQlC3UWpYmrg7565x2vakdHC93Lb5Ho/RJaepQAR+mmn/AEp9kaNUYDo70emSZ0uYtYtUSA4apIYPrdQs2kb1Ko5pvmhE49GOjojkdiekomIwo68chNJRM8xVtGaucUrDoUSAm1SUUqUrRgWdnN6hmIqif1kuXMVLBUA+9qKiA6QWZkk5ZDnBLGypkqesIKkqUohSku1HV0k3szqAHMDgYfiNn1oWUuwSk0k73VpZJIAzIS47TqYjCCijTqVVFbg6ViZtYCgKQxZuJy/1H2mDKcYVyOsUJSlJBZKku12Yurk9oGT5IWEpUCliVWBq4M5BcB8opTtkqSOsWtYSpIVJQSatHrs4P6vOLRdrcpljBNU/obT6PKCRVLlu12SGfVn0jPYyZMdxKSOACAUl9amL9/8AYnJnmaopRcsSO6+cXp+PWEJAKkN6IpNQF2dr5M8dJJujGnLm78wJsQqUpQmSQzONzI6+rwvnxgtPlBk9XKlk1CoFDmnUgDURZw2LWGNRKS7hQY2FxcBrAtx5QHn41TtLmFK1EAEOCKixu1s4NRUQx1a+tfMWNm0TGKUhISTuoKeID5uQXy0MVcJikreoShLQVOnWkORmWexHcLQHm4WaJsyViFzVEFwpyxGV2DVebxcwmAnSVqWlExUpwlQpNSVeqoOLgixI4xzk6LNR01FvpzNNh8dLUBQp7Au26H9UrLCrLd+BaymfAjZaTNWs0lDBhUb5vZngmrBLDZFwT4QIZE1UuZnnjcXtuieuAvSXZK5qCZZU4IJQ7pLPcA2cEvwtFlGNBUUhQVSSC3KzjlFgz10qKHCkhx6QfMNu72ukGaVHY079xhNmbI+lziFOFMpTJsklwAQC7EPlq3bBfoGtJlz6UkWYuQXZJ4AMM4JdF9gTkKXOmoUlRsAXKiHqKr3L+NoL4nCol1BEtKKkEmhIAJULPSGe+sMmqOl7VLcwErIdghTTaLKNmzAGIH8Q+MKZsyZkw/iT8YzaWe88sK5l3pstPVYWoKLj1SBok3cFxlAfa2zPv5qAKUBb39EJBt3Xs3Eco3srCypspPWIQuhKQCtIUElr5gsbacIA9KtjzVLdBSqWSCtiXQbJdQF1Dgw4xrkj55S3oL9GcHLl4ZHVpYKDknNVyxPdkNPbBR4rSEply0pBdKUpD8WAc8tYfVZwC17tZhneDsK02+RN1kQ43ElKFFJAIBYnJ9IrLxY4xQ2yAqWTeoBVBCXcsxACrHhxvo8G0Bwl4AyRj19bXM9KkpckKIKfVJekPvEuxYu3HTClQCkJSgm/oB76Okhow+Iw08IQlJM0LsUAEUGoKSaASCc06jQQV2di1olpQAorU5qUd2WMhc62dhxhYyqVB4E9F+Rop2KBCElSaanNaUndYubi3bzh8yZhlMJcyRUSAAOrJubsnMmM1icKFJVLBUVKSappcS0uGbiTd4Zs7o/h8OJagvrJomIKll7AO7DQeJijabJQx5Ixrc3C8FJ/LR/CPhFL6IkTpakBCQDcUJc8Ls41yhL2mg+sPH4wP2ipExFJIKXDsprPxBcR1xQ+nI9t/MOzJQGVJ7xoB8PKM7tzbMyWoCtQSQGoYHgRa6g4ubtFFWx5H4H/AH1fzRX2pgyqVKEtN0WCQbgK0ubtaFy5LjsNi7LJySd7+4u7G6WTlTEglBQVCoqBCqTYKA17eXONzXGN6MyUynVMZMzIAm4Tr4nyjS/WCNVp8R8YljktNtl8uCUJOMbddaLq5rRyKK9qy/xp8XhRS4+InDn+l/Qy20J8mZjkSVKWFrCXYsA4N7pPqjxIiToxOlzTi0DrBQ8s1KCn3iHDJDZRZKP/AJHoE3DKYWt4iO4YLSJrIKSoG4AFRqBFxmY8nvEKqjTr6ajn2ZlU1dYvPiM/4ecBul+OMheElpJYppd7+kgPbWNCqasSHKVgiZcEMWbPPJ2iHGSKzLUqWVskZgEpL8zyGUN3rG92hdT6zI9gy5acSuWJiyuWBUCoMakXLM7XtEn0KVLStZmzPu01EVsN5wC4As6TCkyiMWpVBDvvAMCyCznXKO4aceqWKTYJLFOd+GsK88Gmiim1K9ZFgp8ubJlh5u+tga7uASqotkLsOUPxuClSaFlSyyxYr4EOwa+lo6FAIQUS231WCACCRm2jgs8LaGJahKgS6UqAKHZXuOUcs8KDLL1UtviWF4KTNxK0JUrrSXUAplJFIuPwhqbi+8O+PAbPl0YiXMeWBMlJq6wFSnWQCDo2vGLeyZoGMWad4he9SHKWBG8zmxENxrATlhLGqXUyWJTmk2FxVUe1+EWWWNbiOdvaXmWkdHwghSCVhVgqpyocDxLix+RFteewQlDn7qo2uxIFhxbyixszFVIQWych03CgTSWIspib5kNFeQhS0lQJq6sJNOdGZa2dzDRlFz1UK9WmrIdnbJlmVMJTQQUb97ucwVP8iG7R2emXLJrnXdioln52yeJdlYiVJRXMK1hwEdYnec6AFr5ByHsYWE2nME1QUJijMFRJBKJaXakOwBIfwja9D32syrNPpLYzexdt4o3mIIpqZRDtcgU7pJTTazvm/C7g8ccQwXh1rZ95PAl2sMn7rWETbTKpmJJSJjBhLCGopDDeFNsjnFjHYWlB6uXNuoldBZVTckv2xHSnsasThF6o8/j/ACivMwIJCRhFv+Gsg6afItHUYBNJqw01MypIAKjTdsy3b7GghIQrq0lcqcVGoEj0wgnPIcsrw6fstSEXMxX3kukkhwCoAg27b846KovOer/3+QHtLaU+WqigISkEJUfW9HU3O6Gz1cMYqScNiNxc2TRJDmtNQqdzk5GZO9axg3iNnPiR1iJhQFEiommyHcOGz8oI9F8TNK5stQmMN7VSAEuCBoAQQbXNN4Du7IS4cY7L8XO7/k7K2DKUmWuVW1Dmk3qs9XODuysAAlCAanSsB7m5B0GV4xON6XGRiZSZYJSojLKkEDLUUPHomBYCoGxUSSMwkh7NdnfLiY7Ko0Sx5JSdWeerwUvrAnqc5hl1GoMpIdRarLeYHUuIi6Z4pcpeEky8OJh6s2NYYlQDuFZEnMvGrm7PlS0gGsg4lS0VKcuU3zS9NiWzyvlAzbeGM1EpZrqSsOzhVIXZrO1hlzhFlhVv0KuORbX5lfYPVpmplTZPV4ky1ugBRpJSvJyXsM47gNmyZiCsSt1Ja9QLFwDc5FjlBaVLbEicoLUtJmpSA1VBSXNw9uHZ305EoS8LMQlSmollJPpB1Kd31e7n3RyywX4mCUZtUm/qTYvZkhOGlulISCtRckB3Lkl+DC5yEZjD7Ww/0pMiZIoUWKSp2JLFDbxBBBd7uzawYxMpSsEiWZii6poKiA7EuzA6AtEOI2chOLkTKQSJUlACmLCwcP6184XvGP1/gKxZebvp1+pc+q5Kt4oBJuS5z114w3FyZEmUSZe47qCXOTMTd2Dk+MQLxKqloy3VgciNc++Bi5Cl4ZUuZNq3k71OjBw1V3bX2wzzY6r4E1DLdu+vUfg9u4Za0I+jF1gFKmdLKJApZ3YhntBjb0tEuVNXLkoWpANCaXdjYccngLg5apMiSJZSSlKw6knVWYAVa1s4KjaB64JOT99x28YEckErbseSm3sCeiG3EYiXNXNlS0BBANKR6LXzGTtBjAY3DTUumUyqilihOjXB1FwTwcZwNwGBlJk4hCUBNYdRDsb53Ub30aI9iyVYaQyaVHrFXIUMwOBN7DlyhdcXO09irX+nW9/E1IwKD6iWFhujg/DiSe+FAo7XWAkineSlRzFyLtyhRRSiQan4iTgl9cFBNgznzh5QoVVJUwuLs45c4ZKEqoEqL5pHEDKHyMJLqXvuVWUHuAVB84+dv8W/j4e4zfm+f2Ijjvu91KgBYAqBzPHsiPETFlKCCHa99Xgn9SyAAlyEkOSSDcMzaR3C7NliYtJWkBDU1MxcOeGsReSCjaXT7i6ZNb+C9SkEHrvHyMVZAU05z6rjleD+FmIMr0kVEKs+9mYmmS5ZCSFO6gFMU/D2mO49Sdrq/Qq8dy59X5ozuGS6RvAXOeWloOYLCoURUtAYJAL5sA5HLKHLlI6wBmFJ9ZJu41DfGHSpaAVPyI3gLMOd+6M88jlF14L1AoUvkjkySlMupMwVgHdsSL3BGbZm1x2ZLE4yU6d5JAJqJSkNYtkpzeK6sKgprffYv7RlFRexkJH6VwrMi7M8Xjk3abfOXoNK72Xj6DV7QIltLKQKpjEJbVwwPmfCO4RTJBBIpTmOwPAucaUEJuAtbHk7P2tBGUrdbilvGPbwttL4Gv8AKSTMelYBCC36zOA+fAZC+cZzavSZdaR1ijLcZkAm9ySzkcidId0gllCQmqlF6siVENmfcM+6APVBZqSou4YG9ud88tfbD9l7OsSu7bPOdRWi7fX+Als/Fz8TiinDlQTmQo0sAAC75BxoczHqmBw1CQEy2tnr2OPS7SIA9BthzJUoqWCFLuSQQwzAuLhsz8I0cxLHN+6Pcw40lbIzdPYkMtQuEKCvxOX9rhuUQkE2U5cuQSbnuhJI1JjobWr2RbShdTBHSBJKQoklKHJDuQGILOeziY80TtedcCYqgqIOWRJYEs+Uev4pCaTcjtv7AI81x2GoUvqgSlJNTg5M/fnws0Ye1LTTQyt7kmBkiYlJZlpFKk2NtCDmRaNnsNZCUCs7qGBBy3TYcrDwjC4KeywtIAIIpAGbuTloQNePKNhh54Z05M4YNmm/tJjy5rdy60elgjGVZOvJ/wDYp+zkzJEpRVcVTCrIuFcsra9kOQhLoUVqJCUgGrMWOTXu8QI2h9ynIMkjl8n3xWxe0lgySGBKUuWGfLhHl5uI1s+n3J9okkvl9wiZauuK6VPv/eXyY24APo0VzgZwROCpa6l0M49Kmqw7M4hm7fWMWrD9ZYle5mwSmq/AORnHcN0nnzJa1GY6kFNJZmJCgbNwhdOVc/F+PyJSVPe+cvQtDY01UiVL6suFLJd7A5G3ZFub0cmLnSlABkCWFdqGeKGI6Q4lKEKchZcGzWc02+c4tjbGI62WEklKurK+0sFecK3Nc/cBONdfyiT0VmVrmEhlgtyK1BnhK6KLBTLIQ66jq262cOlbWnFcxJJpSlRT+6RTEWH23MMvrFTC6FMCbkOzi2cJcqt+8fVH3/mH/ZFa9wFH3YAU7tvXtDVdGz1ZnulgCQGvYt4xYk7WmJLhYNYBJNnaHy8arqgh7EEC4c56ZwOLJbe+PoMmr69PQqL6KKQwcEzTQO+/uhfZVb9UyXasscn3fGLk/aqlFDqehYOlrER1W0ldbUlRehnsdYXjS09eT9RbVc3/AFlSR0UK3Ftw0Z8AOXOOxYk7UWkrzLqJNtWEKKyyyvm/qFyVmPUN5LjK3e+USy0AKmH8QIPfFT7TpBoPr72Q9ew1teLErpFKIKb1IN90ZIN2L398adOW/Z6r0F4e9+/7EkhUrqlBi1QJvd47MTKKUOSA1vEu8RHb0laSp2Tl6LXOVhDlbWkJZ3UCAwAOh3uxne+bRLRPT7L5fcCxNqq6fc6mUxCgbpz+eyLOD2XMAWX9MUpvqS49mvOKqcTIUshzX3tf0eWUc+mSQkstWpNizesQ7XBHe+cM4ZG9l1+xXgO7rqxm28NPlSXJVWlRWCCHZLC/4kvmM2c6QL2ltNSV4VMyYpNaN8pALEKZ7XfJLDvi7jUSVyigzKnuKgQ6mG7Z2e9+XOKE/AgzcJcoCJLOgpqTezVZ5Z8jGzBjShU+dGrHF44pNXXwNDNQvrVmk0ub6fLwJxWMnJ+kpDVASqaT+MkEKSTZRGuoaNJhtupCJ0tSySqyU8Kb5d5+IgPj8bhcQCViYhNKQtdYqWmolJ1AU5/pE4RSlbXkShj0yv3sbKNUhJOtR8jEO2tp9SJSv128Uq+fGHDES6EJBUlClrSgqNSmZ01EZnJzADpgvrgiWkspJcn1Ra1R0dxoY2YVUimS5JpHPr5E1LHMA3d3GQAHBvaeUGOi/Rzr5gYJKLKIBULhmAYWyfTWMNhdlzkLSaUqBZhUNM3BuAAC5s149N6EbZlI+7TKmqUS61U7ubhqjZLXYX46NtxwipbGFYnFO0b3D4cgMB/EpTnsc2ESpwahmhN/1jp3xEnGJI9Fv3H98d+mygXt3Aj3xv1MjpRKEpe4T/rMOrSPVHgv4RTnbcYsgEjmVDyVFxG3ZYALLfmX8HVHPUctI9M4PaWT3W9qYyPTjZyy05ElYKQxZTB8wWSnPO/ONZ9ok6v5ebwM6RbQlTJRSrrL3cEWa/GwMZ8ybhsi2OtVNnhm08aouUslQeoZEZuQwyZ+zsNvQOiuKrwktyKgi44cLdjRl8VsiU9SCaxvXa3BmsLH+8F+iuHUhUwndBS1Ggp1Ta6SDpw4ZYZzUoUaceF457FqZjacJ1gFVCVKbJ6dH0yifBIOITIUhBpUkELLAC+TZlRGTBuJEDMTIVLwJQsEKpmAjUOpZtzIY+EDBtBUuThaW/Ql3VSoALyPqlxbJ+DRllg1xajzGyY1NUzSq2X/AP0jNChvlayHNwJSkgCzO5J8IG1zJeDnzHBtJmDfqWFEuXBApFNLWveLCdpEY6nMOv1rj7o3pbJyRnA/CBH0XFKCiqtMpW+Co+kpySWMy92DZQFCTrVuNJOXPpYYk7b6+TKWubdSlJqUQC6CWSXO8dHD5PBIzVCYghVnS/MOIAYVcoYWSZyZcwCYvNDBwdE0hi3KDyZ6VEFIeyVW0Cg4flGHtOJqVxi+hneOUndeB3CqUZk0k2KFgd5DRBh5akYdYd98N4CLCFoCXuCwd8iCQTESsShUs0lI3+57c4yqT5V+onLHX/IWMxCgnDm103t+tDkzWxFITcE3/dJh01CimUEqS4T7/hE8nCrOJqITQ6u30SIdNX84+gNDtfGPoD8HdM39n/dEiZZEsONTr2QpWGmBM1wMg38WUdlrNCagCQo27g3fAk/wWvB+oig6+T9Rs1N7kiwyPKFBBaJdqgHZPkIUGWWnyKSxuzHzOiu8Clw3EqexfIWt3REejSySQQCQQWJu+eYPjzMan6eo6+9vCGBSzfPsHlH0Ln2dbOXmdLI2ZkdFVhJSMiQfSypfgnN4kl9EZpKTULPYrYX7n9saRU4gXJbs7uMVlYrnDLgy5S8w8ZogwXRGmb1k2bKSLOOsqJIDD1RkIg2tspIWrqqVBSSCQWZ8wHHZBCViwfVB74n6yz0JbjYwnAxN3q8yi7Q+hmcB0amlTVbru7h8iNDraNVK6N3fqSpk0IIJLAZk3a5PAnKJ8FUq3VJP7p90GJODQWrCQTomofGM2ZYW61+aK48viZKbsFSFVLlTSot+G1mLaAaluJgZP2HTKUlMuY6250gHzPGPQJkrCpTUJa18ACfZ7PEQxWHK07kinKy1XuSIWMMfNT8x+MuiPP04H0AUrASSTUku5AFiA3GK32ZdbvMUXdmpBYUs55c2j0FGwJiyATKS+WsQ7Q6PgAJTOlVHPdZgGckvYC1tS3dojHGt1Mi5tu6MjgcMkzOromy01CtVFidM7FDtnn4AbSXKQEhpt+LD3FvAQ7D9HsKlLKxDtmd0OdTrCmYfBJslUxZ5Kb/a0bMMoxW25GacuZPhUoOcxI5F/MGLY2M1wtJfkfj2wEmbL6z0ApI5rCj7ou4TYEsNV1hJ4J4djxR5ogWNk+MwiHDzEJIF2Cr92UWcNLl0gdWFnj6PmIjX0cQ1iodqCf8AbESej5Sd6aluaFD3R3GVHcJ2W5mzKvykeJP94YdjSiN6YpVrslh45RNK6OpN60nsBHkYsJ6NI1J7iR5mO4rfIPDXUwe05cnBzSyUAM6StQdj2MzX8Nc4BzsQsqBQtyDZRyDjjzHlHqM3ozKExJUVEEEF1DuzETq6OSCLZdx8xHnvDc20/kbVnqKTPL1qnLylF0+kAq2WadW5aPEKpExKUpoFQBF1B7kkMTePTVdGUi6COI3R2cO2Kv1NNHoIlvqCE/y5Q0cddRXkRgimbXVRa5eoWSQQHvxMPwuHWoKStISCEghTGwJOQezZRtl7MnDNEkcwUA+LCKKNhlJqTKSC2aTLy0uMxCTxTfJpBWSNdTPScMVJQAgUhZO8w3SfSADs98yI7NwDTU1UClKAFFnJSUuGIcBrwfm7PmlmQWzHo8Ge3K0V1bNUrMJd3ukKv2tEO7ZW71qiizQXRgg4KfLrABA9LdIZRdwbH0gafGKWM23NymKUVAgeqoh8wxfhGlGy0h6qBzpL+ww1HRfBm5mSwTnukRSPZ59ZLzElmi/6gMnEqV1RzIFLikkF2s2rcIvoxcxM24UEuSHDC4/r7DHZ3RzCyy6JiVF/VGXZlFedhkZ3LaFII5kXsecDuc31X0F48FzXoX5+MmhNKgSogKDAH1wBdNsr34xTm4eYA9NW+cgNRn4gxxBrNNBPEMQW7tOcWsNsQ5pw5BObrVd+0wr7DNcnEKz4308gRtDaM1Kk/czVbiXIQpnZjpm8cjUowOIGSEjX0gYUHuv+0d5sX6X9DDp2odDmdImTtWazBTfCKMuWgZCHIADHzjA4QfQ8HXT2ZcViJi8yTwc5gRyvK3zziET2Av2QxU8PmeyEoGtExBDcTHUTlAelDEpc2y14QjIU1hfTwtBtVuFPYnl7VmJyWod8TDb80AMs8e/3wORLUA6mBL27IRS/eLQrxwfgNrkupfRtqa431Bsrs3YYdK2rMWXLq7yTxPdq8UJeGJUwubN2a+fsi8VkAhIs7KIs7f7fPwgOMEFZGubZZ+vmLCpwGfV+A/VAiJeOJ0V7RrFETUgvRvcdbcHiwjaY98JKFckdrT5sYMYoEBj8O2LcrbRSPR10+OkclbUltc3+Py0XRicPMSxUnPkPLz5wksso7U/kPCPgyI7eKwwCgRwbLtbzhittTTcTFhrZ8OQs1otDYkhT0EgGw3rd4PO3dEy9mBA9EWtyJ0FuELx4p7NlXjnXMpo2ziCARMUe/hDvtPiRYLVo/cLC4yaI1YHLTs7vO8cTs42IW3Hl8BD8ffn6klqT5lsdKMSgM5PC4cW4nlxiPE9MMTMDOUXB52NgeXxitM2colwp7d5tbu+MVZmBIN1X4RTH2jalIdzlHqFZ3SuefSU/DzitM21OIYTCx0eKiJaNQPHx1icYJJ9F/HXt7PKFlPfU+YuqUupwbTnkN1i+DPw8ollbTnj/ABlD94/P944jZh0Olr5EA+ETDZS9VAnhxcPpaFfaK6h0O+pIlUyY33xH4g/tF8vKLMjBlnE45fOXGFgdimzAVaXFufPX2QU+zA0IB4f2u2dozZO2S6TZSONvn6jOqnhNp1Tswq43EU52EnC+Y/a+c4IzOjStFMGy884r/Ucx7zACBk/eW4iIrtmT9fqUlD4gyZjFocFBL2vfPh5RxG1wAfu7lwdNXMWJ+AKCXU99D88DFCYAOQEXXaJS6t/UzyTXIKS9tSwRTKS7g8b9ug5xcT0iIylyw2oA1v328oySlCrOzcdYq/S1DI2+EaIzyvlITiyRs5u3VFOSX4gB/K0L7QWZV87gt2WjIJx62sC3ZEYnzDx+f6R0XmTvUHjs0S9tqfNXK+mmsKM0rELFmMKG1ZfEnxpEidmO54cPnlCVsOYezMDlxgjhsclgQAHFRJsGy1z18IuzMa4BSzAjw99gGiEs+WLqi3ArmZ9Ow5hUwGlu1iSP6w76lWSBlZ3bxGXZ4xo07SSD3EsR83vbsh69oCpkmxDvy43DQnecy/KN3ZUZqXsxaSAVXPkbj3nuiY7OmB1Pwu3G/jlGjlbSl3ul9QXYZD3MNM+MSr2nJITUkKL3Auz3dm0aFl2nI/yjLs7e1mVVsKYVOQ9rltBo543iNXR+eCQbcCMjl/W/AGN2jFJUHF725f0aHqmS2LlmFzcHl2jXOFh23I+cRu7tmE6paQ3ifxagXHoix734M/DbSoKqkhQIu/m8aLaGGls5VY6t2i3L+0Cp+BSQ6SO/gxI7OLxeOdZPaiLwJxYPVikKB3SHIv8AANnnFaagaJYZZ8vF4uTpDM3s+flohlyHAezktqbRpi4pbEpRk1yKc3D7tldp7IQsc+757DE+Jkq9EZs7M+eR5ZeyOqw4LcQfMN8mLKV8yfDfUry5pcEP2u3bFibtGbSUlZpN89eLwjJBLAt85x1OFDFyCWbly7IOqD5odNkX0hXE5c37xHFYhTMFKSMw1ntqGy8Ik6mwIIbJ+fKGTN267XvqeDWgLQ+gn4k7ofKxhIzUHsXNx745Won4xHONIyYE/H3t4xwTXJA4Nfnc+Ec4R6ISTbI5k1XgPn3Q9GNmaA8tNWiRAUOD5+14kGMAAcC3uuWHb5wzSr2bDFpIUjFzSQ9v69vzeLaFrf08vluyK/09DgNfg3D+0Syloydn1PZGaS/aPqdUWEJmJAaYXOV2IgglEwkETy92IPLXvMBaEqUAFAZEnVgOWsTDDJyC2a3fpGecP7Qyk/Db4mgXhVKS/XKBBGSmYDUcjY93hEvZQF+tUSMnU+cCJWAmhQ389QeWvC59kPGyZpFQUBYEp/CdW5cBz4RLhKvbS+Qze9OLCC9lJJLqJLaX7jFf6qAZ7/IzgepM9szfJ7Pcgd0NxCJlAuSLk6gNqeEcsUltrJ6o3dMuDDIBLs7+xhErynYpGvf8mAZlTCTcmwIy7H7zClVVMdDfg8WeB9ZCOa6I1InSaQEhI49+l+USpnSXHHNx89sZlChcOfk5+XjE0nFS21fX5+c4hLs78WOpx6h4okHl2P7oUAZmJD+kB2vCgcCX6mNrj4eYybLKqjclJCc2zuNWaK9RKyHLJDm/gBHYUeqn/foaJtprc6ZSiq2pvc+i2cNxGFVSSlnUyUvYVG2mnI2hQoaL/EcWdn7DLqcs9yOAds3zCj4QQkbEUJiQU1Avd/1jp+Ijuuz6woUY55pOTQ8Yp7lw7GVLC3JsXUXDklmSngO0nLsiyrZcxIpqLuwBILh9SdG8oUKM2TJJyj7zQuY1OzVagU3bxJ8x7TD8PIq3gynzGXG97PbvhQoRZHsykt1ZWxGBKjkwGQ4vz7IqS9kFyAtgA7CzDtEKFGpZJRjaIcxp2SCsAktUxI4ZXB7QbRLJ6PJpICu+5z0hQoaOabHhji42yv8AZWYFHeFJFiDvZcww7uEV8VsVnAIfVyWJSL9hvw+MKFF3kaFzY4xiqREUUEPvF3D3Zs/ZDjh6hWSoA5Mz2Z7l+MKFFZuo2jNqaT9xXxSNbm4TpnCl4Q7pDu7ZjM9vzeOQoe6iSbJ0bPWEkqTYXzFxUxyzvEON2bcI9YorAJtcA87384UKJandldEaFgdhzCVVFO65scgAq2jm3zaHI2eaqWzYC9+Ju+g8zChR0pttjwxQato6vYq1KcMAG1vY6+2Kq8OtKlasOPM+8QoUUjK1uJw4nCVhJcM2r2N248Q0dw+OmBmVkWOubtChQ7xx03RPQiVe0phBVLILZpOQqLOOROmkJO11sCS4Gfbz4woUdPBjrkdGTolw+0hcgOcicuJDDuiRWNSQ7M5L215cBChRnlhhZFO5OyvOWCDTbPyd7xGJoAy74UKO0JbCSOCbzNrQoUKEcURZ/9k="/>
          <p:cNvSpPr>
            <a:spLocks noChangeAspect="1" noChangeArrowheads="1"/>
          </p:cNvSpPr>
          <p:nvPr/>
        </p:nvSpPr>
        <p:spPr bwMode="auto">
          <a:xfrm>
            <a:off x="63500" y="-8429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AutoShape 10" descr="data:image/jpeg;base64,/9j/4AAQSkZJRgABAQAAAQABAAD/2wCEAAkGBhMSERUUExMWFRUWFxsYFxgYGB8YGBgYFxodGhgaGBgYGyYfGBkjGhoVHy8gIycpLCwsGB4xNTAqNSYrLCkBCQoKDgwOGg8PGi8kHyQsLCwsLCwsLCwsLCwsLCwsLCwsLCwvLCwsLCwsLCwsLCwsLCwsLCwsLCksLCwsLCwsLP/AABEIALcBFAMBIgACEQEDEQH/xAAbAAABBQEBAAAAAAAAAAAAAAAFAAIDBAYBB//EAEkQAAECBAMEBgYGCAQGAwEAAAECEQADEiEEMUEFIlFhBhNxgZGxMkKhwdHwFBUWI1JTM2JygpLS4fFDk6LCBxc0VHOyJETDJf/EABoBAAMBAQEBAAAAAAAAAAAAAAECAwQABQb/xAA0EQACAgECAwUGBgEFAAAAAAAAAQIRAxIhEzFBBBRRobEyYXGBkcEiQlJi4fAVI3Ki0fH/2gAMAwEAAhEDEQA/ALoEPaBitrqCKzLs7WmJUfAXiNPSRJIBQQ+pUAB2mMaxs5sMiHgQPTtBZG7JUrsUkjtBBvHfrCYM8Ov+JNu2GUGAICOiBuI2z1YBXLZ+C0KbtCTaIPtOl26tfE5fGGUGK2H2q7fP+vnDIBnpSAAeqWA9nIETp6ToXkhVXBxvdnPzh1BgtBaFAYdJBfcV4iO/aROXVqftEOoMFoNQ4QBHSlOstTftD4Q8dKE/gP8AEPhB0sGpBsCOhUBB0lByln+IfCO/aLL7s3/WFhxyvDaGDUg5VDZ09KElSiEgZkwDT0kqVSiUVLPqg+02sIm+jioTMQoKULpQPQT3HM8zE5yjDmNFOXIccVPnn7j7qX+YoOpTfhSchzMWcPtkpNGIAQvIKHoL7D6vYYo4zpRQklCHbS3mSBHRttE1LTEAg5xDvESvCkaAKhCM/KXMlB5J62X+WTvJ/ZPDl5R2V0of1PbcHgeEaYNTVxISuPM0MPCYAjpD+p/q/pDx0iP5b/vD4Q+hi6g00OAgIOkZ0l+3Xwh6ekV26u+t47QztSDQMdEBvtGPwe2OfaO/6M+MDQztSDgEOSl4DSdvk/4faahYc4SukgyEtQA1cR2hh1INKOgy+c4QEBPtF+ofEebNCPSE/lnlvC/s9kDQw6kHI7AP7RfqHnfXhlC+0fCWfHP2XjtDO1INKTHAIDJ6RP8A4ft18IX17M/K9pbxpjtDO1IMFEKAytsTvyvP3gQo7hsOpHnez5mHqBmLFOVlgeOvj4wVOJwVlIWEKByqSoAcWPuJiL6mk/kS/A/GOHYkn8hH+r+aPO77F9Ga+A11ITtxMuZXKmhL53AfwN++GzNodbcrBbPfSPM+TxP9QyfyUeKv5oZO2HJDNIRcgXK9TyXDLtsfAHAfiP2fOw5P3k2kA6Mf948YN4baez7BSkNk2R7yFQCl7KwhD9WNfVXpc/4nIxJM2Pg0yROKBQSzst3cjKvkYZ9qT6MVYq6mnXtbZxZCSkC2U4gEcCFH4RT2jh8NV90qQE2UxxCST7bHk8ZxGGwJyRpV6EzL+OOycJgVNSh3/UX/ADwO8V0YXBPqgvI2tIJIIlqVwExqm4Ea+fnWmbTkqUKTLAz9NHwAPaQ8RY/Y+FkqAXLAJFQISs5c687Q2XgcLPJ6uWCumsgpUAoOA43/AEr5aw/e1zpi8H3lmbi5QH6SSoP+NIL9o9LvEQzdrSaQKpXbUPA8O54r/VEr8lHt/mjh2VK/JR4H4wF25eA3dn4kczaUqzTEBuf9bxb2Y2ImiXKnJFiXd1ADOkcbxX+rJf5MvwPxgh0ewiUYmWpEtCCD6QT6LgjPvaC+3Jqkgd1rezQqw0vCSTQGfMnM8yYyOL2mtZsW+fZGt6ZqUqQDVWXvyFuEYXAYoTXpGXEERnn+J6isFSor7SnUoJKrkWfU8niaQoEBSFWORBhSMdKmVasiZmnI0hmcwxO0JSd1/WIsmzlXEW1EPoenkdasK4HbCkEPlxjUnZKcQhMxDpmaKTx58Yw2Jm0Fi3tj0LolPUjDJFZRdVsuw34wIS0OwTSkqM/I6VJQClU9AWlSkK/dLOLZZ5vDvrqQu5xEt31BHtA8oGzsIlzVIlPq8pL37ob9DR+RJ/y0/CKrty8CfdveHZmPwiUv9LlqJ9VIuD3hm9sVvrfDU/8AUJq728vOBowaPyZX+Wn4R0YOX+TK/wAtPwju/wBdAd195eTt2SP8VPn7rdzRdwvSOTkZkpQFzULJ00D+EC5GzpRcqlSglIcnqwWDj4xHMxuDAKRKDBifuU3JGZ3ufdDd+1flF7uov2jWI6cSAkp6zDkNqkv37rPAyX0rw6T6UtxdwH7na8U8bszDyykKlINQe0oalvxRWCcIz9SnNv0Q/mhF2z9o7xL9RuNl9O8ERvzkIP7L/wCy0E0dOtnf9zKtwSQ5/hjzfBIwsyYEJkpc5EyQ2T8eEcxK8KhakGUh0qpP3KWe+pOVjC95d+yx1jVcz0lP/EDZ5/x0DtB+ESjpzs/XFSvb/LHleHMqYRRKlU1KSXlJBcB+cXvoCPyZX+Wn4ROfbdDpopHDq5M9G/5gbP8A+6l+Cv5YX/MLZ/8A3SPBX8sedDAy/wAqV/lp+EPTg0fly/4E/CJ/5FfpKLsvvPQf+Ymzx/8AaQe5X8sKMEMIn8uX/An4QoH+S/aN3T9w76PCOGi2Ex2mDwkZdRU+iwyfhfR/bT5xfCY6pF0/tJ84aOFWDWZlGJSghMx7rUHzFvINFzamFH1YljasMc8yqIMTMwtZC8QykqU46petmsW74MYvByl7LSOvZAWGmdWo5FQaiqrk76RaGChHIyeBAUGfOXfdPCG7PkMBvZFQy4AQRwMjCpUCMU7Ip/QKft9KOyE4a4+lO5Uf0CvWb9bRvbFHi6CWy70yw6a5ZU7dWbDsUSfCBvRmUgrUUvaUPaoche0afpb1CVyutm0blhQpT5h3SQ2eRgdsYSOsV1U0KV1YcUKTYKDF1KI1yhJYnuOpblpWEq/a15/184rnCwSKYSk1ftef9fOIPEiusEqw0XtiymWq3q++EURYwcxKKlKISkJcklgA+pg48dTR0pfhLO1JbyJgGqeyMdhcPKCVKQEEBLmhQOV2tkY2M+amZIUpCgpKk2IuD2RgeiCUnDTqaiydUhPqclGNGWFoTE9yqnGYYj/pxxyTCOOw4FpGRcWTmPfFKUiOTJTBohR7L7LA0GLwiFAFQTdIIqLeesb7CS/u0P8AgT/6iPO+lYSlGHJcW0AOgzdQj0mR6Kf2R5RowwrmeJkYA2ph3mqPFvIRUGFgvjE75iIIiEsNybHU9gb9EhyMCSfM8IKS5T/OUSKZmGXnzMDu6DxGCsRJHVTLboQSebNc/wB4y5xUta1J3j6AfTeSCCHXYd0buahPVTSpRQkILqCQogOMkmxjOzJuFLj6TOBISH+jItSGcX1z5ReGBUSnO2XulskJXKJf0Emwf1xzEBkAFKjf0/wjO/63KNh0xkyAtHWzFpPVsAlFVgrM3GsAUfQwkjrpt1P+iHE/r84d4ETcmyp0XlBWMQATZrFIDvLJzCj5RR28tAxE4HrH+kBJZIb129bKxjS9FMLhTi0GXNmKXwVLCUmmWU+lUWteK235eEGJnVz5iVdaFECQlQBSVOKiXINWfKG4K5jatqKnRrDAizkdao3DZy0nieMaM4KKXR3DywhJlzFTAZq7qQEFwhIakFmAAvB9cuM+TAm9y0MlIGfQhwjowcEeqhdXEe7x8CyysojCDhCghTyhR3AiNxGB2joEMM8JO8w4OWfS1+MDj0mkIXTMXTkygkqSeJBScn+dYva5mVRb5BdIjpF0/tp84rI2igsKhfI6HsOXDxgN0xxc1MtJlLIVULJzPPjaKRrmDS26Au05xM2ZUHTWq7XG8de6NNNY7FDfmf8A6GPOJ0vEKuoTDcnXMlznziX6ZjDK6kmZ1bvRds38yYtqSG4Mmv4YTwqd4/s+8R2WN48LwCMieBkpm5+ERpws4eqrwgakHgvn9j0z/iYN6R/4z5iBPQs/fq/8R/8AdMZNf0uYUpJWW3UgkkAHtygjsdeIw86WSXQrdUdEpJCi/DQv2QzaYnCkj0pSYjIjomuM44Yk4nWdKav2vP8ArGS6VbbmSVMi6GFQKUqQVXLFwSdLWjUrWwJvbhn3NrGN6R7FUsVOlCiZhKWpqY3uH30uHF6g+toTaLVloRtNotYbpimZLXIuhcxTIZmQ5ADrd1gi3ovm8R9CptcifugMGsP1fOMOJdKg5vqQbj9k5P8AERtegs6qXPOlPEu7HMHiLvFZKxI7WCpOndHJ2sdk5DshTcox9T6SlV+4N9Lx91INIUWs72cJ4Rt521pUqXUtVkgBTXYtq2UYjpjOKZWHZVNuJGSU8Pm8ZraG0pk9fWKUSHYEBmAZgBmzsO6Nl0fOLHre56eMQpZUVIova4U6WBBcWuNNIkRLf5yjH9CNqTCvqFEFISSDnQ2hP4W0bMxslL0GXnzPwgVYk46HTHKVoMvPmY6kQwGHpVBonZzGD/489/yj5pjFTkDld7axf6eInmUgyqqXNbHj6NTaODGV2PsufPmUElG6pRUXNxwvn/WG8Eg6dnI9O/4hp+8l/wDjP/tGVMsUntPnGe2ps/GSVEKK1JySoFRSpJuWPYQ4irIGISbJU3D2Q0p77oKw3G0/I3/QcNjJfDfv+4YH9J5YOMnnTrFew+WV4y65s9iyFJe7pcEWAzfl7TEGH+kvQlC3UWpYmrg7565x2vakdHC93Lb5Ho/RJaepQAR+mmn/AEp9kaNUYDo70emSZ0uYtYtUSA4apIYPrdQs2kb1Ko5pvmhE49GOjojkdiekomIwo68chNJRM8xVtGaucUrDoUSAm1SUUqUrRgWdnN6hmIqif1kuXMVLBUA+9qKiA6QWZkk5ZDnBLGypkqesIKkqUohSku1HV0k3szqAHMDgYfiNn1oWUuwSk0k73VpZJIAzIS47TqYjCCijTqVVFbg6ViZtYCgKQxZuJy/1H2mDKcYVyOsUJSlJBZKku12Yurk9oGT5IWEpUCliVWBq4M5BcB8opTtkqSOsWtYSpIVJQSatHrs4P6vOLRdrcpljBNU/obT6PKCRVLlu12SGfVn0jPYyZMdxKSOACAUl9amL9/8AYnJnmaopRcsSO6+cXp+PWEJAKkN6IpNQF2dr5M8dJJujGnLm78wJsQqUpQmSQzONzI6+rwvnxgtPlBk9XKlk1CoFDmnUgDURZw2LWGNRKS7hQY2FxcBrAtx5QHn41TtLmFK1EAEOCKixu1s4NRUQx1a+tfMWNm0TGKUhISTuoKeID5uQXy0MVcJikreoShLQVOnWkORmWexHcLQHm4WaJsyViFzVEFwpyxGV2DVebxcwmAnSVqWlExUpwlQpNSVeqoOLgixI4xzk6LNR01FvpzNNh8dLUBQp7Au26H9UrLCrLd+BaymfAjZaTNWs0lDBhUb5vZngmrBLDZFwT4QIZE1UuZnnjcXtuieuAvSXZK5qCZZU4IJQ7pLPcA2cEvwtFlGNBUUhQVSSC3KzjlFgz10qKHCkhx6QfMNu72ukGaVHY079xhNmbI+lziFOFMpTJsklwAQC7EPlq3bBfoGtJlz6UkWYuQXZJ4AMM4JdF9gTkKXOmoUlRsAXKiHqKr3L+NoL4nCol1BEtKKkEmhIAJULPSGe+sMmqOl7VLcwErIdghTTaLKNmzAGIH8Q+MKZsyZkw/iT8YzaWe88sK5l3pstPVYWoKLj1SBok3cFxlAfa2zPv5qAKUBb39EJBt3Xs3Eco3srCypspPWIQuhKQCtIUElr5gsbacIA9KtjzVLdBSqWSCtiXQbJdQF1Dgw4xrkj55S3oL9GcHLl4ZHVpYKDknNVyxPdkNPbBR4rSEply0pBdKUpD8WAc8tYfVZwC17tZhneDsK02+RN1kQ43ElKFFJAIBYnJ9IrLxY4xQ2yAqWTeoBVBCXcsxACrHhxvo8G0Bwl4AyRj19bXM9KkpckKIKfVJekPvEuxYu3HTClQCkJSgm/oB76Okhow+Iw08IQlJM0LsUAEUGoKSaASCc06jQQV2di1olpQAorU5qUd2WMhc62dhxhYyqVB4E9F+Rop2KBCElSaanNaUndYubi3bzh8yZhlMJcyRUSAAOrJubsnMmM1icKFJVLBUVKSappcS0uGbiTd4Zs7o/h8OJagvrJomIKll7AO7DQeJijabJQx5Ixrc3C8FJ/LR/CPhFL6IkTpakBCQDcUJc8Ls41yhL2mg+sPH4wP2ipExFJIKXDsprPxBcR1xQ+nI9t/MOzJQGVJ7xoB8PKM7tzbMyWoCtQSQGoYHgRa6g4ubtFFWx5H4H/AH1fzRX2pgyqVKEtN0WCQbgK0ubtaFy5LjsNi7LJySd7+4u7G6WTlTEglBQVCoqBCqTYKA17eXONzXGN6MyUynVMZMzIAm4Tr4nyjS/WCNVp8R8YljktNtl8uCUJOMbddaLq5rRyKK9qy/xp8XhRS4+InDn+l/Qy20J8mZjkSVKWFrCXYsA4N7pPqjxIiToxOlzTi0DrBQ8s1KCn3iHDJDZRZKP/AJHoE3DKYWt4iO4YLSJrIKSoG4AFRqBFxmY8nvEKqjTr6ajn2ZlU1dYvPiM/4ecBul+OMheElpJYppd7+kgPbWNCqasSHKVgiZcEMWbPPJ2iHGSKzLUqWVskZgEpL8zyGUN3rG92hdT6zI9gy5acSuWJiyuWBUCoMakXLM7XtEn0KVLStZmzPu01EVsN5wC4As6TCkyiMWpVBDvvAMCyCznXKO4aceqWKTYJLFOd+GsK88Gmiim1K9ZFgp8ubJlh5u+tga7uASqotkLsOUPxuClSaFlSyyxYr4EOwa+lo6FAIQUS231WCACCRm2jgs8LaGJahKgS6UqAKHZXuOUcs8KDLL1UtviWF4KTNxK0JUrrSXUAplJFIuPwhqbi+8O+PAbPl0YiXMeWBMlJq6wFSnWQCDo2vGLeyZoGMWad4he9SHKWBG8zmxENxrATlhLGqXUyWJTmk2FxVUe1+EWWWNbiOdvaXmWkdHwghSCVhVgqpyocDxLix+RFteewQlDn7qo2uxIFhxbyixszFVIQWych03CgTSWIspib5kNFeQhS0lQJq6sJNOdGZa2dzDRlFz1UK9WmrIdnbJlmVMJTQQUb97ucwVP8iG7R2emXLJrnXdioln52yeJdlYiVJRXMK1hwEdYnec6AFr5ByHsYWE2nME1QUJijMFRJBKJaXakOwBIfwja9D32syrNPpLYzexdt4o3mIIpqZRDtcgU7pJTTazvm/C7g8ccQwXh1rZ95PAl2sMn7rWETbTKpmJJSJjBhLCGopDDeFNsjnFjHYWlB6uXNuoldBZVTckv2xHSnsasThF6o8/j/ACivMwIJCRhFv+Gsg6afItHUYBNJqw01MypIAKjTdsy3b7GghIQrq0lcqcVGoEj0wgnPIcsrw6fstSEXMxX3kukkhwCoAg27b846KovOer/3+QHtLaU+WqigISkEJUfW9HU3O6Gz1cMYqScNiNxc2TRJDmtNQqdzk5GZO9axg3iNnPiR1iJhQFEiommyHcOGz8oI9F8TNK5stQmMN7VSAEuCBoAQQbXNN4Du7IS4cY7L8XO7/k7K2DKUmWuVW1Dmk3qs9XODuysAAlCAanSsB7m5B0GV4xON6XGRiZSZYJSojLKkEDLUUPHomBYCoGxUSSMwkh7NdnfLiY7Ko0Sx5JSdWeerwUvrAnqc5hl1GoMpIdRarLeYHUuIi6Z4pcpeEky8OJh6s2NYYlQDuFZEnMvGrm7PlS0gGsg4lS0VKcuU3zS9NiWzyvlAzbeGM1EpZrqSsOzhVIXZrO1hlzhFlhVv0KuORbX5lfYPVpmplTZPV4ky1ugBRpJSvJyXsM47gNmyZiCsSt1Ja9QLFwDc5FjlBaVLbEicoLUtJmpSA1VBSXNw9uHZ305EoS8LMQlSmollJPpB1Kd31e7n3RyywX4mCUZtUm/qTYvZkhOGlulISCtRckB3Lkl+DC5yEZjD7Ww/0pMiZIoUWKSp2JLFDbxBBBd7uzawYxMpSsEiWZii6poKiA7EuzA6AtEOI2chOLkTKQSJUlACmLCwcP6184XvGP1/gKxZebvp1+pc+q5Kt4oBJuS5z114w3FyZEmUSZe47qCXOTMTd2Dk+MQLxKqloy3VgciNc++Bi5Cl4ZUuZNq3k71OjBw1V3bX2wzzY6r4E1DLdu+vUfg9u4Za0I+jF1gFKmdLKJApZ3YhntBjb0tEuVNXLkoWpANCaXdjYccngLg5apMiSJZSSlKw6knVWYAVa1s4KjaB64JOT99x28YEckErbseSm3sCeiG3EYiXNXNlS0BBANKR6LXzGTtBjAY3DTUumUyqilihOjXB1FwTwcZwNwGBlJk4hCUBNYdRDsb53Ub30aI9iyVYaQyaVHrFXIUMwOBN7DlyhdcXO09irX+nW9/E1IwKD6iWFhujg/DiSe+FAo7XWAkineSlRzFyLtyhRRSiQan4iTgl9cFBNgznzh5QoVVJUwuLs45c4ZKEqoEqL5pHEDKHyMJLqXvuVWUHuAVB84+dv8W/j4e4zfm+f2Ijjvu91KgBYAqBzPHsiPETFlKCCHa99Xgn9SyAAlyEkOSSDcMzaR3C7NliYtJWkBDU1MxcOeGsReSCjaXT7i6ZNb+C9SkEHrvHyMVZAU05z6rjleD+FmIMr0kVEKs+9mYmmS5ZCSFO6gFMU/D2mO49Sdrq/Qq8dy59X5ozuGS6RvAXOeWloOYLCoURUtAYJAL5sA5HLKHLlI6wBmFJ9ZJu41DfGHSpaAVPyI3gLMOd+6M88jlF14L1AoUvkjkySlMupMwVgHdsSL3BGbZm1x2ZLE4yU6d5JAJqJSkNYtkpzeK6sKgprffYv7RlFRexkJH6VwrMi7M8Xjk3abfOXoNK72Xj6DV7QIltLKQKpjEJbVwwPmfCO4RTJBBIpTmOwPAucaUEJuAtbHk7P2tBGUrdbilvGPbwttL4Gv8AKSTMelYBCC36zOA+fAZC+cZzavSZdaR1ijLcZkAm9ySzkcidId0gllCQmqlF6siVENmfcM+6APVBZqSou4YG9ud88tfbD9l7OsSu7bPOdRWi7fX+Als/Fz8TiinDlQTmQo0sAAC75BxoczHqmBw1CQEy2tnr2OPS7SIA9BthzJUoqWCFLuSQQwzAuLhsz8I0cxLHN+6Pcw40lbIzdPYkMtQuEKCvxOX9rhuUQkE2U5cuQSbnuhJI1JjobWr2RbShdTBHSBJKQoklKHJDuQGILOeziY80TtedcCYqgqIOWRJYEs+Uev4pCaTcjtv7AI81x2GoUvqgSlJNTg5M/fnws0Ye1LTTQyt7kmBkiYlJZlpFKk2NtCDmRaNnsNZCUCs7qGBBy3TYcrDwjC4KeywtIAIIpAGbuTloQNePKNhh54Z05M4YNmm/tJjy5rdy60elgjGVZOvJ/wDYp+zkzJEpRVcVTCrIuFcsra9kOQhLoUVqJCUgGrMWOTXu8QI2h9ynIMkjl8n3xWxe0lgySGBKUuWGfLhHl5uI1s+n3J9okkvl9wiZauuK6VPv/eXyY24APo0VzgZwROCpa6l0M49Kmqw7M4hm7fWMWrD9ZYle5mwSmq/AORnHcN0nnzJa1GY6kFNJZmJCgbNwhdOVc/F+PyJSVPe+cvQtDY01UiVL6suFLJd7A5G3ZFub0cmLnSlABkCWFdqGeKGI6Q4lKEKchZcGzWc02+c4tjbGI62WEklKurK+0sFecK3Nc/cBONdfyiT0VmVrmEhlgtyK1BnhK6KLBTLIQ66jq262cOlbWnFcxJJpSlRT+6RTEWH23MMvrFTC6FMCbkOzi2cJcqt+8fVH3/mH/ZFa9wFH3YAU7tvXtDVdGz1ZnulgCQGvYt4xYk7WmJLhYNYBJNnaHy8arqgh7EEC4c56ZwOLJbe+PoMmr69PQqL6KKQwcEzTQO+/uhfZVb9UyXasscn3fGLk/aqlFDqehYOlrER1W0ldbUlRehnsdYXjS09eT9RbVc3/AFlSR0UK3Ftw0Z8AOXOOxYk7UWkrzLqJNtWEKKyyyvm/qFyVmPUN5LjK3e+USy0AKmH8QIPfFT7TpBoPr72Q9ew1teLErpFKIKb1IN90ZIN2L398adOW/Z6r0F4e9+/7EkhUrqlBi1QJvd47MTKKUOSA1vEu8RHb0laSp2Tl6LXOVhDlbWkJZ3UCAwAOh3uxne+bRLRPT7L5fcCxNqq6fc6mUxCgbpz+eyLOD2XMAWX9MUpvqS49mvOKqcTIUshzX3tf0eWUc+mSQkstWpNizesQ7XBHe+cM4ZG9l1+xXgO7rqxm28NPlSXJVWlRWCCHZLC/4kvmM2c6QL2ltNSV4VMyYpNaN8pALEKZ7XfJLDvi7jUSVyigzKnuKgQ6mG7Z2e9+XOKE/AgzcJcoCJLOgpqTezVZ5Z8jGzBjShU+dGrHF44pNXXwNDNQvrVmk0ub6fLwJxWMnJ+kpDVASqaT+MkEKSTZRGuoaNJhtupCJ0tSySqyU8Kb5d5+IgPj8bhcQCViYhNKQtdYqWmolJ1AU5/pE4RSlbXkShj0yv3sbKNUhJOtR8jEO2tp9SJSv128Uq+fGHDES6EJBUlClrSgqNSmZ01EZnJzADpgvrgiWkspJcn1Ra1R0dxoY2YVUimS5JpHPr5E1LHMA3d3GQAHBvaeUGOi/Rzr5gYJKLKIBULhmAYWyfTWMNhdlzkLSaUqBZhUNM3BuAAC5s149N6EbZlI+7TKmqUS61U7ubhqjZLXYX46NtxwipbGFYnFO0b3D4cgMB/EpTnsc2ESpwahmhN/1jp3xEnGJI9Fv3H98d+mygXt3Aj3xv1MjpRKEpe4T/rMOrSPVHgv4RTnbcYsgEjmVDyVFxG3ZYALLfmX8HVHPUctI9M4PaWT3W9qYyPTjZyy05ElYKQxZTB8wWSnPO/ONZ9ok6v5ebwM6RbQlTJRSrrL3cEWa/GwMZ8ybhsi2OtVNnhm08aouUslQeoZEZuQwyZ+zsNvQOiuKrwktyKgi44cLdjRl8VsiU9SCaxvXa3BmsLH+8F+iuHUhUwndBS1Ggp1Ta6SDpw4ZYZzUoUaceF457FqZjacJ1gFVCVKbJ6dH0yifBIOITIUhBpUkELLAC+TZlRGTBuJEDMTIVLwJQsEKpmAjUOpZtzIY+EDBtBUuThaW/Ql3VSoALyPqlxbJ+DRllg1xajzGyY1NUzSq2X/AP0jNChvlayHNwJSkgCzO5J8IG1zJeDnzHBtJmDfqWFEuXBApFNLWveLCdpEY6nMOv1rj7o3pbJyRnA/CBH0XFKCiqtMpW+Co+kpySWMy92DZQFCTrVuNJOXPpYYk7b6+TKWubdSlJqUQC6CWSXO8dHD5PBIzVCYghVnS/MOIAYVcoYWSZyZcwCYvNDBwdE0hi3KDyZ6VEFIeyVW0Cg4flGHtOJqVxi+hneOUndeB3CqUZk0k2KFgd5DRBh5akYdYd98N4CLCFoCXuCwd8iCQTESsShUs0lI3+57c4yqT5V+onLHX/IWMxCgnDm103t+tDkzWxFITcE3/dJh01CimUEqS4T7/hE8nCrOJqITQ6u30SIdNX84+gNDtfGPoD8HdM39n/dEiZZEsONTr2QpWGmBM1wMg38WUdlrNCagCQo27g3fAk/wWvB+oig6+T9Rs1N7kiwyPKFBBaJdqgHZPkIUGWWnyKSxuzHzOiu8Clw3EqexfIWt3REejSySQQCQQWJu+eYPjzMan6eo6+9vCGBSzfPsHlH0Ln2dbOXmdLI2ZkdFVhJSMiQfSypfgnN4kl9EZpKTULPYrYX7n9saRU4gXJbs7uMVlYrnDLgy5S8w8ZogwXRGmb1k2bKSLOOsqJIDD1RkIg2tspIWrqqVBSSCQWZ8wHHZBCViwfVB74n6yz0JbjYwnAxN3q8yi7Q+hmcB0amlTVbru7h8iNDraNVK6N3fqSpk0IIJLAZk3a5PAnKJ8FUq3VJP7p90GJODQWrCQTomofGM2ZYW61+aK48viZKbsFSFVLlTSot+G1mLaAaluJgZP2HTKUlMuY6250gHzPGPQJkrCpTUJa18ACfZ7PEQxWHK07kinKy1XuSIWMMfNT8x+MuiPP04H0AUrASSTUku5AFiA3GK32ZdbvMUXdmpBYUs55c2j0FGwJiyATKS+WsQ7Q6PgAJTOlVHPdZgGckvYC1tS3dojHGt1Mi5tu6MjgcMkzOromy01CtVFidM7FDtnn4AbSXKQEhpt+LD3FvAQ7D9HsKlLKxDtmd0OdTrCmYfBJslUxZ5Kb/a0bMMoxW25GacuZPhUoOcxI5F/MGLY2M1wtJfkfj2wEmbL6z0ApI5rCj7ou4TYEsNV1hJ4J4djxR5ogWNk+MwiHDzEJIF2Cr92UWcNLl0gdWFnj6PmIjX0cQ1iodqCf8AbESej5Sd6aluaFD3R3GVHcJ2W5mzKvykeJP94YdjSiN6YpVrslh45RNK6OpN60nsBHkYsJ6NI1J7iR5mO4rfIPDXUwe05cnBzSyUAM6StQdj2MzX8Nc4BzsQsqBQtyDZRyDjjzHlHqM3ozKExJUVEEEF1DuzETq6OSCLZdx8xHnvDc20/kbVnqKTPL1qnLylF0+kAq2WadW5aPEKpExKUpoFQBF1B7kkMTePTVdGUi6COI3R2cO2Kv1NNHoIlvqCE/y5Q0cddRXkRgimbXVRa5eoWSQQHvxMPwuHWoKStISCEghTGwJOQezZRtl7MnDNEkcwUA+LCKKNhlJqTKSC2aTLy0uMxCTxTfJpBWSNdTPScMVJQAgUhZO8w3SfSADs98yI7NwDTU1UClKAFFnJSUuGIcBrwfm7PmlmQWzHo8Ge3K0V1bNUrMJd3ukKv2tEO7ZW71qiizQXRgg4KfLrABA9LdIZRdwbH0gafGKWM23NymKUVAgeqoh8wxfhGlGy0h6qBzpL+ww1HRfBm5mSwTnukRSPZ59ZLzElmi/6gMnEqV1RzIFLikkF2s2rcIvoxcxM24UEuSHDC4/r7DHZ3RzCyy6JiVF/VGXZlFedhkZ3LaFII5kXsecDuc31X0F48FzXoX5+MmhNKgSogKDAH1wBdNsr34xTm4eYA9NW+cgNRn4gxxBrNNBPEMQW7tOcWsNsQ5pw5BObrVd+0wr7DNcnEKz4308gRtDaM1Kk/czVbiXIQpnZjpm8cjUowOIGSEjX0gYUHuv+0d5sX6X9DDp2odDmdImTtWazBTfCKMuWgZCHIADHzjA4QfQ8HXT2ZcViJi8yTwc5gRyvK3zziET2Av2QxU8PmeyEoGtExBDcTHUTlAelDEpc2y14QjIU1hfTwtBtVuFPYnl7VmJyWod8TDb80AMs8e/3wORLUA6mBL27IRS/eLQrxwfgNrkupfRtqa431Bsrs3YYdK2rMWXLq7yTxPdq8UJeGJUwubN2a+fsi8VkAhIs7KIs7f7fPwgOMEFZGubZZ+vmLCpwGfV+A/VAiJeOJ0V7RrFETUgvRvcdbcHiwjaY98JKFckdrT5sYMYoEBj8O2LcrbRSPR10+OkclbUltc3+Py0XRicPMSxUnPkPLz5wksso7U/kPCPgyI7eKwwCgRwbLtbzhittTTcTFhrZ8OQs1otDYkhT0EgGw3rd4PO3dEy9mBA9EWtyJ0FuELx4p7NlXjnXMpo2ziCARMUe/hDvtPiRYLVo/cLC4yaI1YHLTs7vO8cTs42IW3Hl8BD8ffn6klqT5lsdKMSgM5PC4cW4nlxiPE9MMTMDOUXB52NgeXxitM2colwp7d5tbu+MVZmBIN1X4RTH2jalIdzlHqFZ3SuefSU/DzitM21OIYTCx0eKiJaNQPHx1icYJJ9F/HXt7PKFlPfU+YuqUupwbTnkN1i+DPw8ollbTnj/ABlD94/P944jZh0Olr5EA+ETDZS9VAnhxcPpaFfaK6h0O+pIlUyY33xH4g/tF8vKLMjBlnE45fOXGFgdimzAVaXFufPX2QU+zA0IB4f2u2dozZO2S6TZSONvn6jOqnhNp1Tswq43EU52EnC+Y/a+c4IzOjStFMGy884r/Ucx7zACBk/eW4iIrtmT9fqUlD4gyZjFocFBL2vfPh5RxG1wAfu7lwdNXMWJ+AKCXU99D88DFCYAOQEXXaJS6t/UzyTXIKS9tSwRTKS7g8b9ug5xcT0iIylyw2oA1v328oySlCrOzcdYq/S1DI2+EaIzyvlITiyRs5u3VFOSX4gB/K0L7QWZV87gt2WjIJx62sC3ZEYnzDx+f6R0XmTvUHjs0S9tqfNXK+mmsKM0rELFmMKG1ZfEnxpEidmO54cPnlCVsOYezMDlxgjhsclgQAHFRJsGy1z18IuzMa4BSzAjw99gGiEs+WLqi3ArmZ9Ow5hUwGlu1iSP6w76lWSBlZ3bxGXZ4xo07SSD3EsR83vbsh69oCpkmxDvy43DQnecy/KN3ZUZqXsxaSAVXPkbj3nuiY7OmB1Pwu3G/jlGjlbSl3ul9QXYZD3MNM+MSr2nJITUkKL3Auz3dm0aFl2nI/yjLs7e1mVVsKYVOQ9rltBo543iNXR+eCQbcCMjl/W/AGN2jFJUHF725f0aHqmS2LlmFzcHl2jXOFh23I+cRu7tmE6paQ3ifxagXHoix734M/DbSoKqkhQIu/m8aLaGGls5VY6t2i3L+0Cp+BSQ6SO/gxI7OLxeOdZPaiLwJxYPVikKB3SHIv8AANnnFaagaJYZZ8vF4uTpDM3s+flohlyHAezktqbRpi4pbEpRk1yKc3D7tldp7IQsc+757DE+Jkq9EZs7M+eR5ZeyOqw4LcQfMN8mLKV8yfDfUry5pcEP2u3bFibtGbSUlZpN89eLwjJBLAt85x1OFDFyCWbly7IOqD5odNkX0hXE5c37xHFYhTMFKSMw1ntqGy8Ik6mwIIbJ+fKGTN267XvqeDWgLQ+gn4k7ofKxhIzUHsXNx745Won4xHONIyYE/H3t4xwTXJA4Nfnc+Ec4R6ISTbI5k1XgPn3Q9GNmaA8tNWiRAUOD5+14kGMAAcC3uuWHb5wzSr2bDFpIUjFzSQ9v69vzeLaFrf08vluyK/09DgNfg3D+0Syloydn1PZGaS/aPqdUWEJmJAaYXOV2IgglEwkETy92IPLXvMBaEqUAFAZEnVgOWsTDDJyC2a3fpGecP7Qyk/Db4mgXhVKS/XKBBGSmYDUcjY93hEvZQF+tUSMnU+cCJWAmhQ389QeWvC59kPGyZpFQUBYEp/CdW5cBz4RLhKvbS+Qze9OLCC9lJJLqJLaX7jFf6qAZ7/IzgepM9szfJ7Pcgd0NxCJlAuSLk6gNqeEcsUltrJ6o3dMuDDIBLs7+xhErynYpGvf8mAZlTCTcmwIy7H7zClVVMdDfg8WeB9ZCOa6I1InSaQEhI49+l+USpnSXHHNx89sZlChcOfk5+XjE0nFS21fX5+c4hLs78WOpx6h4okHl2P7oUAZmJD+kB2vCgcCX6mNrj4eYybLKqjclJCc2zuNWaK9RKyHLJDm/gBHYUeqn/foaJtprc6ZSiq2pvc+i2cNxGFVSSlnUyUvYVG2mnI2hQoaL/EcWdn7DLqcs9yOAds3zCj4QQkbEUJiQU1Avd/1jp+Ijuuz6woUY55pOTQ8Yp7lw7GVLC3JsXUXDklmSngO0nLsiyrZcxIpqLuwBILh9SdG8oUKM2TJJyj7zQuY1OzVagU3bxJ8x7TD8PIq3gynzGXG97PbvhQoRZHsykt1ZWxGBKjkwGQ4vz7IqS9kFyAtgA7CzDtEKFGpZJRjaIcxp2SCsAktUxI4ZXB7QbRLJ6PJpICu+5z0hQoaOabHhji42yv8AZWYFHeFJFiDvZcww7uEV8VsVnAIfVyWJSL9hvw+MKFF3kaFzY4xiqREUUEPvF3D3Zs/ZDjh6hWSoA5Mz2Z7l+MKFFZuo2jNqaT9xXxSNbm4TpnCl4Q7pDu7ZjM9vzeOQoe6iSbJ0bPWEkqTYXzFxUxyzvEON2bcI9YorAJtcA87384UKJandldEaFgdhzCVVFO65scgAq2jm3zaHI2eaqWzYC9+Ju+g8zChR0pttjwxQato6vYq1KcMAG1vY6+2Kq8OtKlasOPM+8QoUUjK1uJw4nCVhJcM2r2N248Q0dw+OmBmVkWOubtChQ7xx03RPQiVe0phBVLILZpOQqLOOROmkJO11sCS4Gfbz4woUdPBjrkdGTolw+0hcgOcicuJDDuiRWNSQ7M5L215cBChRnlhhZFO5OyvOWCDTbPyd7xGJoAy74UKO0JbCSOCbzNrQoUKEcURZ/9k="/>
          <p:cNvSpPr>
            <a:spLocks noChangeAspect="1" noChangeArrowheads="1"/>
          </p:cNvSpPr>
          <p:nvPr/>
        </p:nvSpPr>
        <p:spPr bwMode="auto">
          <a:xfrm>
            <a:off x="63500" y="-8429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AutoShape 12" descr="data:image/jpeg;base64,/9j/4AAQSkZJRgABAQAAAQABAAD/2wCEAAkGBhMSERUUExMWFRUWFxsYFxgYGB8YGBgYFxodGhgaGBgYGyYfGBkjGhoVHy8gIycpLCwsGB4xNTAqNSYrLCkBCQoKDgwOGg8PGi8kHyQsLCwsLCwsLCwsLCwsLCwsLCwsLCwvLCwsLCwsLCwsLCwsLCwsLCwsLCksLCwsLCwsLP/AABEIALcBFAMBIgACEQEDEQH/xAAbAAABBQEBAAAAAAAAAAAAAAAFAAIDBAYBB//EAEkQAAECBAMEBgYGCAQGAwEAAAECEQADEiEEMUEFIlFhBhNxgZGxMkKhwdHwFBUWI1JTM2JygpLS4fFDk6LCBxc0VHOyJETDJf/EABoBAAMBAQEBAAAAAAAAAAAAAAECAwQABQb/xAA0EQACAgECAwUGBgEFAAAAAAAAAQIRAxIhEzFBBBRRobEyYXGBkcEiQlJi4fAVI3Ki0fH/2gAMAwEAAhEDEQA/ALoEPaBitrqCKzLs7WmJUfAXiNPSRJIBQQ+pUAB2mMaxs5sMiHgQPTtBZG7JUrsUkjtBBvHfrCYM8Ov+JNu2GUGAICOiBuI2z1YBXLZ+C0KbtCTaIPtOl26tfE5fGGUGK2H2q7fP+vnDIBnpSAAeqWA9nIETp6ToXkhVXBxvdnPzh1BgtBaFAYdJBfcV4iO/aROXVqftEOoMFoNQ4QBHSlOstTftD4Q8dKE/gP8AEPhB0sGpBsCOhUBB0lByln+IfCO/aLL7s3/WFhxyvDaGDUg5VDZ09KElSiEgZkwDT0kqVSiUVLPqg+02sIm+jioTMQoKULpQPQT3HM8zE5yjDmNFOXIccVPnn7j7qX+YoOpTfhSchzMWcPtkpNGIAQvIKHoL7D6vYYo4zpRQklCHbS3mSBHRttE1LTEAg5xDvESvCkaAKhCM/KXMlB5J62X+WTvJ/ZPDl5R2V0of1PbcHgeEaYNTVxISuPM0MPCYAjpD+p/q/pDx0iP5b/vD4Q+hi6g00OAgIOkZ0l+3Xwh6ekV26u+t47QztSDQMdEBvtGPwe2OfaO/6M+MDQztSDgEOSl4DSdvk/4faahYc4SukgyEtQA1cR2hh1INKOgy+c4QEBPtF+ofEebNCPSE/lnlvC/s9kDQw6kHI7AP7RfqHnfXhlC+0fCWfHP2XjtDO1INKTHAIDJ6RP8A4ft18IX17M/K9pbxpjtDO1IMFEKAytsTvyvP3gQo7hsOpHnez5mHqBmLFOVlgeOvj4wVOJwVlIWEKByqSoAcWPuJiL6mk/kS/A/GOHYkn8hH+r+aPO77F9Ga+A11ITtxMuZXKmhL53AfwN++GzNodbcrBbPfSPM+TxP9QyfyUeKv5oZO2HJDNIRcgXK9TyXDLtsfAHAfiP2fOw5P3k2kA6Mf948YN4baez7BSkNk2R7yFQCl7KwhD9WNfVXpc/4nIxJM2Pg0yROKBQSzst3cjKvkYZ9qT6MVYq6mnXtbZxZCSkC2U4gEcCFH4RT2jh8NV90qQE2UxxCST7bHk8ZxGGwJyRpV6EzL+OOycJgVNSh3/UX/ADwO8V0YXBPqgvI2tIJIIlqVwExqm4Ea+fnWmbTkqUKTLAz9NHwAPaQ8RY/Y+FkqAXLAJFQISs5c687Q2XgcLPJ6uWCumsgpUAoOA43/AEr5aw/e1zpi8H3lmbi5QH6SSoP+NIL9o9LvEQzdrSaQKpXbUPA8O54r/VEr8lHt/mjh2VK/JR4H4wF25eA3dn4kczaUqzTEBuf9bxb2Y2ImiXKnJFiXd1ADOkcbxX+rJf5MvwPxgh0ewiUYmWpEtCCD6QT6LgjPvaC+3Jqkgd1rezQqw0vCSTQGfMnM8yYyOL2mtZsW+fZGt6ZqUqQDVWXvyFuEYXAYoTXpGXEERnn+J6isFSor7SnUoJKrkWfU8niaQoEBSFWORBhSMdKmVasiZmnI0hmcwxO0JSd1/WIsmzlXEW1EPoenkdasK4HbCkEPlxjUnZKcQhMxDpmaKTx58Yw2Jm0Fi3tj0LolPUjDJFZRdVsuw34wIS0OwTSkqM/I6VJQClU9AWlSkK/dLOLZZ5vDvrqQu5xEt31BHtA8oGzsIlzVIlPq8pL37ob9DR+RJ/y0/CKrty8CfdveHZmPwiUv9LlqJ9VIuD3hm9sVvrfDU/8AUJq728vOBowaPyZX+Wn4R0YOX+TK/wAtPwju/wBdAd195eTt2SP8VPn7rdzRdwvSOTkZkpQFzULJ00D+EC5GzpRcqlSglIcnqwWDj4xHMxuDAKRKDBifuU3JGZ3ufdDd+1flF7uov2jWI6cSAkp6zDkNqkv37rPAyX0rw6T6UtxdwH7na8U8bszDyykKlINQe0oalvxRWCcIz9SnNv0Q/mhF2z9o7xL9RuNl9O8ERvzkIP7L/wCy0E0dOtnf9zKtwSQ5/hjzfBIwsyYEJkpc5EyQ2T8eEcxK8KhakGUh0qpP3KWe+pOVjC95d+yx1jVcz0lP/EDZ5/x0DtB+ESjpzs/XFSvb/LHleHMqYRRKlU1KSXlJBcB+cXvoCPyZX+Wn4ROfbdDpopHDq5M9G/5gbP8A+6l+Cv5YX/MLZ/8A3SPBX8sedDAy/wAqV/lp+EPTg0fly/4E/CJ/5FfpKLsvvPQf+Ymzx/8AaQe5X8sKMEMIn8uX/An4QoH+S/aN3T9w76PCOGi2Ex2mDwkZdRU+iwyfhfR/bT5xfCY6pF0/tJ84aOFWDWZlGJSghMx7rUHzFvINFzamFH1YljasMc8yqIMTMwtZC8QykqU46petmsW74MYvByl7LSOvZAWGmdWo5FQaiqrk76RaGChHIyeBAUGfOXfdPCG7PkMBvZFQy4AQRwMjCpUCMU7Ip/QKft9KOyE4a4+lO5Uf0CvWb9bRvbFHi6CWy70yw6a5ZU7dWbDsUSfCBvRmUgrUUvaUPaoche0afpb1CVyutm0blhQpT5h3SQ2eRgdsYSOsV1U0KV1YcUKTYKDF1KI1yhJYnuOpblpWEq/a15/184rnCwSKYSk1ftef9fOIPEiusEqw0XtiymWq3q++EURYwcxKKlKISkJcklgA+pg48dTR0pfhLO1JbyJgGqeyMdhcPKCVKQEEBLmhQOV2tkY2M+amZIUpCgpKk2IuD2RgeiCUnDTqaiydUhPqclGNGWFoTE9yqnGYYj/pxxyTCOOw4FpGRcWTmPfFKUiOTJTBohR7L7LA0GLwiFAFQTdIIqLeesb7CS/u0P8AgT/6iPO+lYSlGHJcW0AOgzdQj0mR6Kf2R5RowwrmeJkYA2ph3mqPFvIRUGFgvjE75iIIiEsNybHU9gb9EhyMCSfM8IKS5T/OUSKZmGXnzMDu6DxGCsRJHVTLboQSebNc/wB4y5xUta1J3j6AfTeSCCHXYd0buahPVTSpRQkILqCQogOMkmxjOzJuFLj6TOBISH+jItSGcX1z5ReGBUSnO2XulskJXKJf0Emwf1xzEBkAFKjf0/wjO/63KNh0xkyAtHWzFpPVsAlFVgrM3GsAUfQwkjrpt1P+iHE/r84d4ETcmyp0XlBWMQATZrFIDvLJzCj5RR28tAxE4HrH+kBJZIb129bKxjS9FMLhTi0GXNmKXwVLCUmmWU+lUWteK235eEGJnVz5iVdaFECQlQBSVOKiXINWfKG4K5jatqKnRrDAizkdao3DZy0nieMaM4KKXR3DywhJlzFTAZq7qQEFwhIakFmAAvB9cuM+TAm9y0MlIGfQhwjowcEeqhdXEe7x8CyysojCDhCghTyhR3AiNxGB2joEMM8JO8w4OWfS1+MDj0mkIXTMXTkygkqSeJBScn+dYva5mVRb5BdIjpF0/tp84rI2igsKhfI6HsOXDxgN0xxc1MtJlLIVULJzPPjaKRrmDS26Au05xM2ZUHTWq7XG8de6NNNY7FDfmf8A6GPOJ0vEKuoTDcnXMlznziX6ZjDK6kmZ1bvRds38yYtqSG4Mmv4YTwqd4/s+8R2WN48LwCMieBkpm5+ERpws4eqrwgakHgvn9j0z/iYN6R/4z5iBPQs/fq/8R/8AdMZNf0uYUpJWW3UgkkAHtygjsdeIw86WSXQrdUdEpJCi/DQv2QzaYnCkj0pSYjIjomuM44Yk4nWdKav2vP8ArGS6VbbmSVMi6GFQKUqQVXLFwSdLWjUrWwJvbhn3NrGN6R7FUsVOlCiZhKWpqY3uH30uHF6g+toTaLVloRtNotYbpimZLXIuhcxTIZmQ5ADrd1gi3ovm8R9CptcifugMGsP1fOMOJdKg5vqQbj9k5P8AERtegs6qXPOlPEu7HMHiLvFZKxI7WCpOndHJ2sdk5DshTcox9T6SlV+4N9Lx91INIUWs72cJ4Rt521pUqXUtVkgBTXYtq2UYjpjOKZWHZVNuJGSU8Pm8ZraG0pk9fWKUSHYEBmAZgBmzsO6Nl0fOLHre56eMQpZUVIova4U6WBBcWuNNIkRLf5yjH9CNqTCvqFEFISSDnQ2hP4W0bMxslL0GXnzPwgVYk46HTHKVoMvPmY6kQwGHpVBonZzGD/489/yj5pjFTkDld7axf6eInmUgyqqXNbHj6NTaODGV2PsufPmUElG6pRUXNxwvn/WG8Eg6dnI9O/4hp+8l/wDjP/tGVMsUntPnGe2ps/GSVEKK1JySoFRSpJuWPYQ4irIGISbJU3D2Q0p77oKw3G0/I3/QcNjJfDfv+4YH9J5YOMnnTrFew+WV4y65s9iyFJe7pcEWAzfl7TEGH+kvQlC3UWpYmrg7565x2vakdHC93Lb5Ho/RJaepQAR+mmn/AEp9kaNUYDo70emSZ0uYtYtUSA4apIYPrdQs2kb1Ko5pvmhE49GOjojkdiekomIwo68chNJRM8xVtGaucUrDoUSAm1SUUqUrRgWdnN6hmIqif1kuXMVLBUA+9qKiA6QWZkk5ZDnBLGypkqesIKkqUohSku1HV0k3szqAHMDgYfiNn1oWUuwSk0k73VpZJIAzIS47TqYjCCijTqVVFbg6ViZtYCgKQxZuJy/1H2mDKcYVyOsUJSlJBZKku12Yurk9oGT5IWEpUCliVWBq4M5BcB8opTtkqSOsWtYSpIVJQSatHrs4P6vOLRdrcpljBNU/obT6PKCRVLlu12SGfVn0jPYyZMdxKSOACAUl9amL9/8AYnJnmaopRcsSO6+cXp+PWEJAKkN6IpNQF2dr5M8dJJujGnLm78wJsQqUpQmSQzONzI6+rwvnxgtPlBk9XKlk1CoFDmnUgDURZw2LWGNRKS7hQY2FxcBrAtx5QHn41TtLmFK1EAEOCKixu1s4NRUQx1a+tfMWNm0TGKUhISTuoKeID5uQXy0MVcJikreoShLQVOnWkORmWexHcLQHm4WaJsyViFzVEFwpyxGV2DVebxcwmAnSVqWlExUpwlQpNSVeqoOLgixI4xzk6LNR01FvpzNNh8dLUBQp7Au26H9UrLCrLd+BaymfAjZaTNWs0lDBhUb5vZngmrBLDZFwT4QIZE1UuZnnjcXtuieuAvSXZK5qCZZU4IJQ7pLPcA2cEvwtFlGNBUUhQVSSC3KzjlFgz10qKHCkhx6QfMNu72ukGaVHY079xhNmbI+lziFOFMpTJsklwAQC7EPlq3bBfoGtJlz6UkWYuQXZJ4AMM4JdF9gTkKXOmoUlRsAXKiHqKr3L+NoL4nCol1BEtKKkEmhIAJULPSGe+sMmqOl7VLcwErIdghTTaLKNmzAGIH8Q+MKZsyZkw/iT8YzaWe88sK5l3pstPVYWoKLj1SBok3cFxlAfa2zPv5qAKUBb39EJBt3Xs3Eco3srCypspPWIQuhKQCtIUElr5gsbacIA9KtjzVLdBSqWSCtiXQbJdQF1Dgw4xrkj55S3oL9GcHLl4ZHVpYKDknNVyxPdkNPbBR4rSEply0pBdKUpD8WAc8tYfVZwC17tZhneDsK02+RN1kQ43ElKFFJAIBYnJ9IrLxY4xQ2yAqWTeoBVBCXcsxACrHhxvo8G0Bwl4AyRj19bXM9KkpckKIKfVJekPvEuxYu3HTClQCkJSgm/oB76Okhow+Iw08IQlJM0LsUAEUGoKSaASCc06jQQV2di1olpQAorU5qUd2WMhc62dhxhYyqVB4E9F+Rop2KBCElSaanNaUndYubi3bzh8yZhlMJcyRUSAAOrJubsnMmM1icKFJVLBUVKSappcS0uGbiTd4Zs7o/h8OJagvrJomIKll7AO7DQeJijabJQx5Ixrc3C8FJ/LR/CPhFL6IkTpakBCQDcUJc8Ls41yhL2mg+sPH4wP2ipExFJIKXDsprPxBcR1xQ+nI9t/MOzJQGVJ7xoB8PKM7tzbMyWoCtQSQGoYHgRa6g4ubtFFWx5H4H/AH1fzRX2pgyqVKEtN0WCQbgK0ubtaFy5LjsNi7LJySd7+4u7G6WTlTEglBQVCoqBCqTYKA17eXONzXGN6MyUynVMZMzIAm4Tr4nyjS/WCNVp8R8YljktNtl8uCUJOMbddaLq5rRyKK9qy/xp8XhRS4+InDn+l/Qy20J8mZjkSVKWFrCXYsA4N7pPqjxIiToxOlzTi0DrBQ8s1KCn3iHDJDZRZKP/AJHoE3DKYWt4iO4YLSJrIKSoG4AFRqBFxmY8nvEKqjTr6ajn2ZlU1dYvPiM/4ecBul+OMheElpJYppd7+kgPbWNCqasSHKVgiZcEMWbPPJ2iHGSKzLUqWVskZgEpL8zyGUN3rG92hdT6zI9gy5acSuWJiyuWBUCoMakXLM7XtEn0KVLStZmzPu01EVsN5wC4As6TCkyiMWpVBDvvAMCyCznXKO4aceqWKTYJLFOd+GsK88Gmiim1K9ZFgp8ubJlh5u+tga7uASqotkLsOUPxuClSaFlSyyxYr4EOwa+lo6FAIQUS231WCACCRm2jgs8LaGJahKgS6UqAKHZXuOUcs8KDLL1UtviWF4KTNxK0JUrrSXUAplJFIuPwhqbi+8O+PAbPl0YiXMeWBMlJq6wFSnWQCDo2vGLeyZoGMWad4he9SHKWBG8zmxENxrATlhLGqXUyWJTmk2FxVUe1+EWWWNbiOdvaXmWkdHwghSCVhVgqpyocDxLix+RFteewQlDn7qo2uxIFhxbyixszFVIQWych03CgTSWIspib5kNFeQhS0lQJq6sJNOdGZa2dzDRlFz1UK9WmrIdnbJlmVMJTQQUb97ucwVP8iG7R2emXLJrnXdioln52yeJdlYiVJRXMK1hwEdYnec6AFr5ByHsYWE2nME1QUJijMFRJBKJaXakOwBIfwja9D32syrNPpLYzexdt4o3mIIpqZRDtcgU7pJTTazvm/C7g8ccQwXh1rZ95PAl2sMn7rWETbTKpmJJSJjBhLCGopDDeFNsjnFjHYWlB6uXNuoldBZVTckv2xHSnsasThF6o8/j/ACivMwIJCRhFv+Gsg6afItHUYBNJqw01MypIAKjTdsy3b7GghIQrq0lcqcVGoEj0wgnPIcsrw6fstSEXMxX3kukkhwCoAg27b846KovOer/3+QHtLaU+WqigISkEJUfW9HU3O6Gz1cMYqScNiNxc2TRJDmtNQqdzk5GZO9axg3iNnPiR1iJhQFEiommyHcOGz8oI9F8TNK5stQmMN7VSAEuCBoAQQbXNN4Du7IS4cY7L8XO7/k7K2DKUmWuVW1Dmk3qs9XODuysAAlCAanSsB7m5B0GV4xON6XGRiZSZYJSojLKkEDLUUPHomBYCoGxUSSMwkh7NdnfLiY7Ko0Sx5JSdWeerwUvrAnqc5hl1GoMpIdRarLeYHUuIi6Z4pcpeEky8OJh6s2NYYlQDuFZEnMvGrm7PlS0gGsg4lS0VKcuU3zS9NiWzyvlAzbeGM1EpZrqSsOzhVIXZrO1hlzhFlhVv0KuORbX5lfYPVpmplTZPV4ky1ugBRpJSvJyXsM47gNmyZiCsSt1Ja9QLFwDc5FjlBaVLbEicoLUtJmpSA1VBSXNw9uHZ305EoS8LMQlSmollJPpB1Kd31e7n3RyywX4mCUZtUm/qTYvZkhOGlulISCtRckB3Lkl+DC5yEZjD7Ww/0pMiZIoUWKSp2JLFDbxBBBd7uzawYxMpSsEiWZii6poKiA7EuzA6AtEOI2chOLkTKQSJUlACmLCwcP6184XvGP1/gKxZebvp1+pc+q5Kt4oBJuS5z114w3FyZEmUSZe47qCXOTMTd2Dk+MQLxKqloy3VgciNc++Bi5Cl4ZUuZNq3k71OjBw1V3bX2wzzY6r4E1DLdu+vUfg9u4Za0I+jF1gFKmdLKJApZ3YhntBjb0tEuVNXLkoWpANCaXdjYccngLg5apMiSJZSSlKw6knVWYAVa1s4KjaB64JOT99x28YEckErbseSm3sCeiG3EYiXNXNlS0BBANKR6LXzGTtBjAY3DTUumUyqilihOjXB1FwTwcZwNwGBlJk4hCUBNYdRDsb53Ub30aI9iyVYaQyaVHrFXIUMwOBN7DlyhdcXO09irX+nW9/E1IwKD6iWFhujg/DiSe+FAo7XWAkineSlRzFyLtyhRRSiQan4iTgl9cFBNgznzh5QoVVJUwuLs45c4ZKEqoEqL5pHEDKHyMJLqXvuVWUHuAVB84+dv8W/j4e4zfm+f2Ijjvu91KgBYAqBzPHsiPETFlKCCHa99Xgn9SyAAlyEkOSSDcMzaR3C7NliYtJWkBDU1MxcOeGsReSCjaXT7i6ZNb+C9SkEHrvHyMVZAU05z6rjleD+FmIMr0kVEKs+9mYmmS5ZCSFO6gFMU/D2mO49Sdrq/Qq8dy59X5ozuGS6RvAXOeWloOYLCoURUtAYJAL5sA5HLKHLlI6wBmFJ9ZJu41DfGHSpaAVPyI3gLMOd+6M88jlF14L1AoUvkjkySlMupMwVgHdsSL3BGbZm1x2ZLE4yU6d5JAJqJSkNYtkpzeK6sKgprffYv7RlFRexkJH6VwrMi7M8Xjk3abfOXoNK72Xj6DV7QIltLKQKpjEJbVwwPmfCO4RTJBBIpTmOwPAucaUEJuAtbHk7P2tBGUrdbilvGPbwttL4Gv8AKSTMelYBCC36zOA+fAZC+cZzavSZdaR1ijLcZkAm9ySzkcidId0gllCQmqlF6siVENmfcM+6APVBZqSou4YG9ud88tfbD9l7OsSu7bPOdRWi7fX+Als/Fz8TiinDlQTmQo0sAAC75BxoczHqmBw1CQEy2tnr2OPS7SIA9BthzJUoqWCFLuSQQwzAuLhsz8I0cxLHN+6Pcw40lbIzdPYkMtQuEKCvxOX9rhuUQkE2U5cuQSbnuhJI1JjobWr2RbShdTBHSBJKQoklKHJDuQGILOeziY80TtedcCYqgqIOWRJYEs+Uev4pCaTcjtv7AI81x2GoUvqgSlJNTg5M/fnws0Ye1LTTQyt7kmBkiYlJZlpFKk2NtCDmRaNnsNZCUCs7qGBBy3TYcrDwjC4KeywtIAIIpAGbuTloQNePKNhh54Z05M4YNmm/tJjy5rdy60elgjGVZOvJ/wDYp+zkzJEpRVcVTCrIuFcsra9kOQhLoUVqJCUgGrMWOTXu8QI2h9ynIMkjl8n3xWxe0lgySGBKUuWGfLhHl5uI1s+n3J9okkvl9wiZauuK6VPv/eXyY24APo0VzgZwROCpa6l0M49Kmqw7M4hm7fWMWrD9ZYle5mwSmq/AORnHcN0nnzJa1GY6kFNJZmJCgbNwhdOVc/F+PyJSVPe+cvQtDY01UiVL6suFLJd7A5G3ZFub0cmLnSlABkCWFdqGeKGI6Q4lKEKchZcGzWc02+c4tjbGI62WEklKurK+0sFecK3Nc/cBONdfyiT0VmVrmEhlgtyK1BnhK6KLBTLIQ66jq262cOlbWnFcxJJpSlRT+6RTEWH23MMvrFTC6FMCbkOzi2cJcqt+8fVH3/mH/ZFa9wFH3YAU7tvXtDVdGz1ZnulgCQGvYt4xYk7WmJLhYNYBJNnaHy8arqgh7EEC4c56ZwOLJbe+PoMmr69PQqL6KKQwcEzTQO+/uhfZVb9UyXasscn3fGLk/aqlFDqehYOlrER1W0ldbUlRehnsdYXjS09eT9RbVc3/AFlSR0UK3Ftw0Z8AOXOOxYk7UWkrzLqJNtWEKKyyyvm/qFyVmPUN5LjK3e+USy0AKmH8QIPfFT7TpBoPr72Q9ew1teLErpFKIKb1IN90ZIN2L398adOW/Z6r0F4e9+/7EkhUrqlBi1QJvd47MTKKUOSA1vEu8RHb0laSp2Tl6LXOVhDlbWkJZ3UCAwAOh3uxne+bRLRPT7L5fcCxNqq6fc6mUxCgbpz+eyLOD2XMAWX9MUpvqS49mvOKqcTIUshzX3tf0eWUc+mSQkstWpNizesQ7XBHe+cM4ZG9l1+xXgO7rqxm28NPlSXJVWlRWCCHZLC/4kvmM2c6QL2ltNSV4VMyYpNaN8pALEKZ7XfJLDvi7jUSVyigzKnuKgQ6mG7Z2e9+XOKE/AgzcJcoCJLOgpqTezVZ5Z8jGzBjShU+dGrHF44pNXXwNDNQvrVmk0ub6fLwJxWMnJ+kpDVASqaT+MkEKSTZRGuoaNJhtupCJ0tSySqyU8Kb5d5+IgPj8bhcQCViYhNKQtdYqWmolJ1AU5/pE4RSlbXkShj0yv3sbKNUhJOtR8jEO2tp9SJSv128Uq+fGHDES6EJBUlClrSgqNSmZ01EZnJzADpgvrgiWkspJcn1Ra1R0dxoY2YVUimS5JpHPr5E1LHMA3d3GQAHBvaeUGOi/Rzr5gYJKLKIBULhmAYWyfTWMNhdlzkLSaUqBZhUNM3BuAAC5s149N6EbZlI+7TKmqUS61U7ubhqjZLXYX46NtxwipbGFYnFO0b3D4cgMB/EpTnsc2ESpwahmhN/1jp3xEnGJI9Fv3H98d+mygXt3Aj3xv1MjpRKEpe4T/rMOrSPVHgv4RTnbcYsgEjmVDyVFxG3ZYALLfmX8HVHPUctI9M4PaWT3W9qYyPTjZyy05ElYKQxZTB8wWSnPO/ONZ9ok6v5ebwM6RbQlTJRSrrL3cEWa/GwMZ8ybhsi2OtVNnhm08aouUslQeoZEZuQwyZ+zsNvQOiuKrwktyKgi44cLdjRl8VsiU9SCaxvXa3BmsLH+8F+iuHUhUwndBS1Ggp1Ta6SDpw4ZYZzUoUaceF457FqZjacJ1gFVCVKbJ6dH0yifBIOITIUhBpUkELLAC+TZlRGTBuJEDMTIVLwJQsEKpmAjUOpZtzIY+EDBtBUuThaW/Ql3VSoALyPqlxbJ+DRllg1xajzGyY1NUzSq2X/AP0jNChvlayHNwJSkgCzO5J8IG1zJeDnzHBtJmDfqWFEuXBApFNLWveLCdpEY6nMOv1rj7o3pbJyRnA/CBH0XFKCiqtMpW+Co+kpySWMy92DZQFCTrVuNJOXPpYYk7b6+TKWubdSlJqUQC6CWSXO8dHD5PBIzVCYghVnS/MOIAYVcoYWSZyZcwCYvNDBwdE0hi3KDyZ6VEFIeyVW0Cg4flGHtOJqVxi+hneOUndeB3CqUZk0k2KFgd5DRBh5akYdYd98N4CLCFoCXuCwd8iCQTESsShUs0lI3+57c4yqT5V+onLHX/IWMxCgnDm103t+tDkzWxFITcE3/dJh01CimUEqS4T7/hE8nCrOJqITQ6u30SIdNX84+gNDtfGPoD8HdM39n/dEiZZEsONTr2QpWGmBM1wMg38WUdlrNCagCQo27g3fAk/wWvB+oig6+T9Rs1N7kiwyPKFBBaJdqgHZPkIUGWWnyKSxuzHzOiu8Clw3EqexfIWt3REejSySQQCQQWJu+eYPjzMan6eo6+9vCGBSzfPsHlH0Ln2dbOXmdLI2ZkdFVhJSMiQfSypfgnN4kl9EZpKTULPYrYX7n9saRU4gXJbs7uMVlYrnDLgy5S8w8ZogwXRGmb1k2bKSLOOsqJIDD1RkIg2tspIWrqqVBSSCQWZ8wHHZBCViwfVB74n6yz0JbjYwnAxN3q8yi7Q+hmcB0amlTVbru7h8iNDraNVK6N3fqSpk0IIJLAZk3a5PAnKJ8FUq3VJP7p90GJODQWrCQTomofGM2ZYW61+aK48viZKbsFSFVLlTSot+G1mLaAaluJgZP2HTKUlMuY6250gHzPGPQJkrCpTUJa18ACfZ7PEQxWHK07kinKy1XuSIWMMfNT8x+MuiPP04H0AUrASSTUku5AFiA3GK32ZdbvMUXdmpBYUs55c2j0FGwJiyATKS+WsQ7Q6PgAJTOlVHPdZgGckvYC1tS3dojHGt1Mi5tu6MjgcMkzOromy01CtVFidM7FDtnn4AbSXKQEhpt+LD3FvAQ7D9HsKlLKxDtmd0OdTrCmYfBJslUxZ5Kb/a0bMMoxW25GacuZPhUoOcxI5F/MGLY2M1wtJfkfj2wEmbL6z0ApI5rCj7ou4TYEsNV1hJ4J4djxR5ogWNk+MwiHDzEJIF2Cr92UWcNLl0gdWFnj6PmIjX0cQ1iodqCf8AbESej5Sd6aluaFD3R3GVHcJ2W5mzKvykeJP94YdjSiN6YpVrslh45RNK6OpN60nsBHkYsJ6NI1J7iR5mO4rfIPDXUwe05cnBzSyUAM6StQdj2MzX8Nc4BzsQsqBQtyDZRyDjjzHlHqM3ozKExJUVEEEF1DuzETq6OSCLZdx8xHnvDc20/kbVnqKTPL1qnLylF0+kAq2WadW5aPEKpExKUpoFQBF1B7kkMTePTVdGUi6COI3R2cO2Kv1NNHoIlvqCE/y5Q0cddRXkRgimbXVRa5eoWSQQHvxMPwuHWoKStISCEghTGwJOQezZRtl7MnDNEkcwUA+LCKKNhlJqTKSC2aTLy0uMxCTxTfJpBWSNdTPScMVJQAgUhZO8w3SfSADs98yI7NwDTU1UClKAFFnJSUuGIcBrwfm7PmlmQWzHo8Ge3K0V1bNUrMJd3ukKv2tEO7ZW71qiizQXRgg4KfLrABA9LdIZRdwbH0gafGKWM23NymKUVAgeqoh8wxfhGlGy0h6qBzpL+ww1HRfBm5mSwTnukRSPZ59ZLzElmi/6gMnEqV1RzIFLikkF2s2rcIvoxcxM24UEuSHDC4/r7DHZ3RzCyy6JiVF/VGXZlFedhkZ3LaFII5kXsecDuc31X0F48FzXoX5+MmhNKgSogKDAH1wBdNsr34xTm4eYA9NW+cgNRn4gxxBrNNBPEMQW7tOcWsNsQ5pw5BObrVd+0wr7DNcnEKz4308gRtDaM1Kk/czVbiXIQpnZjpm8cjUowOIGSEjX0gYUHuv+0d5sX6X9DDp2odDmdImTtWazBTfCKMuWgZCHIADHzjA4QfQ8HXT2ZcViJi8yTwc5gRyvK3zziET2Av2QxU8PmeyEoGtExBDcTHUTlAelDEpc2y14QjIU1hfTwtBtVuFPYnl7VmJyWod8TDb80AMs8e/3wORLUA6mBL27IRS/eLQrxwfgNrkupfRtqa431Bsrs3YYdK2rMWXLq7yTxPdq8UJeGJUwubN2a+fsi8VkAhIs7KIs7f7fPwgOMEFZGubZZ+vmLCpwGfV+A/VAiJeOJ0V7RrFETUgvRvcdbcHiwjaY98JKFckdrT5sYMYoEBj8O2LcrbRSPR10+OkclbUltc3+Py0XRicPMSxUnPkPLz5wksso7U/kPCPgyI7eKwwCgRwbLtbzhittTTcTFhrZ8OQs1otDYkhT0EgGw3rd4PO3dEy9mBA9EWtyJ0FuELx4p7NlXjnXMpo2ziCARMUe/hDvtPiRYLVo/cLC4yaI1YHLTs7vO8cTs42IW3Hl8BD8ffn6klqT5lsdKMSgM5PC4cW4nlxiPE9MMTMDOUXB52NgeXxitM2colwp7d5tbu+MVZmBIN1X4RTH2jalIdzlHqFZ3SuefSU/DzitM21OIYTCx0eKiJaNQPHx1icYJJ9F/HXt7PKFlPfU+YuqUupwbTnkN1i+DPw8ollbTnj/ABlD94/P944jZh0Olr5EA+ETDZS9VAnhxcPpaFfaK6h0O+pIlUyY33xH4g/tF8vKLMjBlnE45fOXGFgdimzAVaXFufPX2QU+zA0IB4f2u2dozZO2S6TZSONvn6jOqnhNp1Tswq43EU52EnC+Y/a+c4IzOjStFMGy884r/Ucx7zACBk/eW4iIrtmT9fqUlD4gyZjFocFBL2vfPh5RxG1wAfu7lwdNXMWJ+AKCXU99D88DFCYAOQEXXaJS6t/UzyTXIKS9tSwRTKS7g8b9ug5xcT0iIylyw2oA1v328oySlCrOzcdYq/S1DI2+EaIzyvlITiyRs5u3VFOSX4gB/K0L7QWZV87gt2WjIJx62sC3ZEYnzDx+f6R0XmTvUHjs0S9tqfNXK+mmsKM0rELFmMKG1ZfEnxpEidmO54cPnlCVsOYezMDlxgjhsclgQAHFRJsGy1z18IuzMa4BSzAjw99gGiEs+WLqi3ArmZ9Ow5hUwGlu1iSP6w76lWSBlZ3bxGXZ4xo07SSD3EsR83vbsh69oCpkmxDvy43DQnecy/KN3ZUZqXsxaSAVXPkbj3nuiY7OmB1Pwu3G/jlGjlbSl3ul9QXYZD3MNM+MSr2nJITUkKL3Auz3dm0aFl2nI/yjLs7e1mVVsKYVOQ9rltBo543iNXR+eCQbcCMjl/W/AGN2jFJUHF725f0aHqmS2LlmFzcHl2jXOFh23I+cRu7tmE6paQ3ifxagXHoix734M/DbSoKqkhQIu/m8aLaGGls5VY6t2i3L+0Cp+BSQ6SO/gxI7OLxeOdZPaiLwJxYPVikKB3SHIv8AANnnFaagaJYZZ8vF4uTpDM3s+flohlyHAezktqbRpi4pbEpRk1yKc3D7tldp7IQsc+757DE+Jkq9EZs7M+eR5ZeyOqw4LcQfMN8mLKV8yfDfUry5pcEP2u3bFibtGbSUlZpN89eLwjJBLAt85x1OFDFyCWbly7IOqD5odNkX0hXE5c37xHFYhTMFKSMw1ntqGy8Ik6mwIIbJ+fKGTN267XvqeDWgLQ+gn4k7ofKxhIzUHsXNx745Won4xHONIyYE/H3t4xwTXJA4Nfnc+Ec4R6ISTbI5k1XgPn3Q9GNmaA8tNWiRAUOD5+14kGMAAcC3uuWHb5wzSr2bDFpIUjFzSQ9v69vzeLaFrf08vluyK/09DgNfg3D+0Syloydn1PZGaS/aPqdUWEJmJAaYXOV2IgglEwkETy92IPLXvMBaEqUAFAZEnVgOWsTDDJyC2a3fpGecP7Qyk/Db4mgXhVKS/XKBBGSmYDUcjY93hEvZQF+tUSMnU+cCJWAmhQ389QeWvC59kPGyZpFQUBYEp/CdW5cBz4RLhKvbS+Qze9OLCC9lJJLqJLaX7jFf6qAZ7/IzgepM9szfJ7Pcgd0NxCJlAuSLk6gNqeEcsUltrJ6o3dMuDDIBLs7+xhErynYpGvf8mAZlTCTcmwIy7H7zClVVMdDfg8WeB9ZCOa6I1InSaQEhI49+l+USpnSXHHNx89sZlChcOfk5+XjE0nFS21fX5+c4hLs78WOpx6h4okHl2P7oUAZmJD+kB2vCgcCX6mNrj4eYybLKqjclJCc2zuNWaK9RKyHLJDm/gBHYUeqn/foaJtprc6ZSiq2pvc+i2cNxGFVSSlnUyUvYVG2mnI2hQoaL/EcWdn7DLqcs9yOAds3zCj4QQkbEUJiQU1Avd/1jp+Ijuuz6woUY55pOTQ8Yp7lw7GVLC3JsXUXDklmSngO0nLsiyrZcxIpqLuwBILh9SdG8oUKM2TJJyj7zQuY1OzVagU3bxJ8x7TD8PIq3gynzGXG97PbvhQoRZHsykt1ZWxGBKjkwGQ4vz7IqS9kFyAtgA7CzDtEKFGpZJRjaIcxp2SCsAktUxI4ZXB7QbRLJ6PJpICu+5z0hQoaOabHhji42yv8AZWYFHeFJFiDvZcww7uEV8VsVnAIfVyWJSL9hvw+MKFF3kaFzY4xiqREUUEPvF3D3Zs/ZDjh6hWSoA5Mz2Z7l+MKFFZuo2jNqaT9xXxSNbm4TpnCl4Q7pDu7ZjM9vzeOQoe6iSbJ0bPWEkqTYXzFxUxyzvEON2bcI9YorAJtcA87384UKJandldEaFgdhzCVVFO65scgAq2jm3zaHI2eaqWzYC9+Ju+g8zChR0pttjwxQato6vYq1KcMAG1vY6+2Kq8OtKlasOPM+8QoUUjK1uJw4nCVhJcM2r2N248Q0dw+OmBmVkWOubtChQ7xx03RPQiVe0phBVLILZpOQqLOOROmkJO11sCS4Gfbz4woUdPBjrkdGTolw+0hcgOcicuJDDuiRWNSQ7M5L215cBChRnlhhZFO5OyvOWCDTbPyd7xGJoAy74UKO0JbCSOCbzNrQoUKEcURZ/9k="/>
          <p:cNvSpPr>
            <a:spLocks noChangeAspect="1" noChangeArrowheads="1"/>
          </p:cNvSpPr>
          <p:nvPr/>
        </p:nvSpPr>
        <p:spPr bwMode="auto">
          <a:xfrm>
            <a:off x="63500" y="-8429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24" name="Picture 16" descr="http://3.bp.blogspot.com/_vTnoeMChUZ4/TONPFmNQaJI/AAAAAAAADtE/k0aq3RR7KPA/s1600/meticulously+seen+to+everyd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276600"/>
            <a:ext cx="4648200" cy="3110244"/>
          </a:xfrm>
          <a:prstGeom prst="rect">
            <a:avLst/>
          </a:prstGeom>
          <a:noFill/>
        </p:spPr>
      </p:pic>
      <p:pic>
        <p:nvPicPr>
          <p:cNvPr id="8194" name="Picture 2" descr="http://t1.gstatic.com/images?q=tbn:ANd9GcR5lzOMa5TBmruIHR-qC2w0eHlqBhhVZZltRdwUzBqh5ITcLJ6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895600"/>
            <a:ext cx="3320736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Intercede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on someone’s behalf, intervene, get involved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13316" name="Picture 4" descr="http://t3.gstatic.com/images?q=tbn:ANd9GcTDjt4JUi2zGNFTaS98mcfT5XYITFBY07-8Os7MZ60DjF1z3Z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743200"/>
            <a:ext cx="2315440" cy="3200400"/>
          </a:xfrm>
          <a:prstGeom prst="rect">
            <a:avLst/>
          </a:prstGeom>
          <a:noFill/>
        </p:spPr>
      </p:pic>
      <p:pic>
        <p:nvPicPr>
          <p:cNvPr id="13318" name="Picture 6" descr="http://t3.gstatic.com/images?q=tbn:ANd9GcTZSJzmZ7IEjWKOIQRrbQS6WUWbSMe6n_mrZKZrCHrgNNjM5u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362200"/>
            <a:ext cx="4396273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Abruptly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Rapidly, unexpectedly, surprised</a:t>
            </a:r>
          </a:p>
          <a:p>
            <a:r>
              <a:rPr lang="en-US" dirty="0" smtClean="0"/>
              <a:t>Adverb</a:t>
            </a:r>
            <a:endParaRPr lang="en-US" dirty="0"/>
          </a:p>
        </p:txBody>
      </p:sp>
      <p:pic>
        <p:nvPicPr>
          <p:cNvPr id="19458" name="Picture 2" descr="http://t2.gstatic.com/images?q=tbn:ANd9GcSaUn0NpbrsXthTIfULFnP8hKaiU8TMKIGDV-uMKR3C1UZO8EN4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819400"/>
            <a:ext cx="3860800" cy="2895600"/>
          </a:xfrm>
          <a:prstGeom prst="rect">
            <a:avLst/>
          </a:prstGeom>
          <a:noFill/>
        </p:spPr>
      </p:pic>
      <p:pic>
        <p:nvPicPr>
          <p:cNvPr id="19460" name="Picture 4" descr="http://t2.gstatic.com/images?q=tbn:ANd9GcRv7Osyi5jFJNn7ZYlWlBIuaG57Q-U1DUJv0dCqcDWfuEx6x1N6m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676400"/>
            <a:ext cx="260916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Bold or brave in the face of danger, courage, heroism</a:t>
            </a:r>
          </a:p>
          <a:p>
            <a:r>
              <a:rPr lang="en-US" dirty="0" smtClean="0"/>
              <a:t>Noun</a:t>
            </a:r>
            <a:endParaRPr lang="en-US" dirty="0"/>
          </a:p>
        </p:txBody>
      </p:sp>
      <p:pic>
        <p:nvPicPr>
          <p:cNvPr id="6146" name="Picture 2" descr="http://t0.gstatic.com/images?q=tbn:ANd9GcTYgH--nK8Ln-PrbZaxPJfKJ8RyJKQIZxKN26VQJ62whmtx3sS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352800"/>
            <a:ext cx="3447736" cy="2286000"/>
          </a:xfrm>
          <a:prstGeom prst="rect">
            <a:avLst/>
          </a:prstGeom>
          <a:noFill/>
        </p:spPr>
      </p:pic>
      <p:pic>
        <p:nvPicPr>
          <p:cNvPr id="6148" name="Picture 4" descr="http://t0.gstatic.com/images?q=tbn:ANd9GcSlZ9-Op9aLqiW2-Y-4iCsmAcEc12Nv58LVJYcJbHNNdATsaSs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209800"/>
            <a:ext cx="3352800" cy="2231138"/>
          </a:xfrm>
          <a:prstGeom prst="rect">
            <a:avLst/>
          </a:prstGeom>
          <a:noFill/>
        </p:spPr>
      </p:pic>
      <p:pic>
        <p:nvPicPr>
          <p:cNvPr id="6150" name="Picture 6" descr="http://t0.gstatic.com/images?q=tbn:ANd9GcR_aqX8S2iGjR91PNqC9JEuwwEwCzNarXhBKpm4UzSaoy1iIIMh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419600"/>
            <a:ext cx="2747817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Understood without being stated, suggested, indirectly said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5122" name="Picture 2" descr="http://t3.gstatic.com/images?q=tbn:ANd9GcQ8NyD6xpMMKPIea-ZA2WvRm7pl-j-RnGAFiGzHucmgcun0v1CTC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667000"/>
            <a:ext cx="41910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Bewilderment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of confusion, lost or puzzled</a:t>
            </a:r>
          </a:p>
          <a:p>
            <a:r>
              <a:rPr lang="en-US" dirty="0" smtClean="0"/>
              <a:t>Noun</a:t>
            </a:r>
            <a:endParaRPr lang="en-US" dirty="0"/>
          </a:p>
        </p:txBody>
      </p:sp>
      <p:pic>
        <p:nvPicPr>
          <p:cNvPr id="12290" name="Picture 2" descr="http://t1.gstatic.com/images?q=tbn:ANd9GcQUS-ODxcmaCJg9oYD9lO8k4UccMhxE3_DPmEZFQEaqQvcUZAE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43200"/>
            <a:ext cx="4059113" cy="2667000"/>
          </a:xfrm>
          <a:prstGeom prst="rect">
            <a:avLst/>
          </a:prstGeom>
          <a:noFill/>
        </p:spPr>
      </p:pic>
      <p:pic>
        <p:nvPicPr>
          <p:cNvPr id="12292" name="Picture 4" descr="http://t1.gstatic.com/images?q=tbn:ANd9GcREHjnLnhQy_wQOVOSViZZJ4rRt3kO8HEIHmzKB29Y9ke3VbWOlP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438400"/>
            <a:ext cx="366426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102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Vocabulary Review</vt:lpstr>
      <vt:lpstr>Passively</vt:lpstr>
      <vt:lpstr>Absurd</vt:lpstr>
      <vt:lpstr>Meticulous</vt:lpstr>
      <vt:lpstr>Intercede</vt:lpstr>
      <vt:lpstr>Abruptly</vt:lpstr>
      <vt:lpstr>Valor</vt:lpstr>
      <vt:lpstr>Implied</vt:lpstr>
      <vt:lpstr>Bewilderment</vt:lpstr>
      <vt:lpstr>Somber</vt:lpstr>
      <vt:lpstr>Petty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Review</dc:title>
  <dc:creator>dprater</dc:creator>
  <cp:lastModifiedBy>dprater</cp:lastModifiedBy>
  <cp:revision>22</cp:revision>
  <dcterms:created xsi:type="dcterms:W3CDTF">2012-09-11T00:27:20Z</dcterms:created>
  <dcterms:modified xsi:type="dcterms:W3CDTF">2013-09-10T11:29:02Z</dcterms:modified>
</cp:coreProperties>
</file>