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9" r:id="rId6"/>
    <p:sldId id="264" r:id="rId7"/>
    <p:sldId id="261" r:id="rId8"/>
    <p:sldId id="265" r:id="rId9"/>
    <p:sldId id="266" r:id="rId10"/>
    <p:sldId id="25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AA7D-36EE-4287-8B3A-AE42FAA7BE27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8A64-595E-4846-8299-78CDBDFFB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Frenzy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10/29/13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Unnecessary</a:t>
            </a:r>
            <a:r>
              <a:rPr lang="en-US" smtClean="0"/>
              <a:t>, unneeded </a:t>
            </a:r>
            <a:r>
              <a:rPr lang="en-US" dirty="0" smtClean="0"/>
              <a:t>repetition in expressing ideas;</a:t>
            </a:r>
          </a:p>
          <a:p>
            <a:r>
              <a:rPr lang="en-US" dirty="0" smtClean="0"/>
              <a:t>Adjective</a:t>
            </a:r>
          </a:p>
          <a:p>
            <a:pPr lvl="4"/>
            <a:r>
              <a:rPr lang="en-US" dirty="0" smtClean="0"/>
              <a:t>ATM “MACHINE”</a:t>
            </a:r>
          </a:p>
          <a:p>
            <a:pPr lvl="8"/>
            <a:r>
              <a:rPr lang="en-US" dirty="0" smtClean="0"/>
              <a:t>PC  “Computer”</a:t>
            </a:r>
            <a:endParaRPr lang="en-US" dirty="0"/>
          </a:p>
        </p:txBody>
      </p:sp>
      <p:pic>
        <p:nvPicPr>
          <p:cNvPr id="7170" name="Picture 2" descr="http://ts2.mm.bing.net/images/thumbnail.aspx?q=1277749892581&amp;id=e972c778dc3b6f99f0341c5db0498fc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1819275" cy="2857500"/>
          </a:xfrm>
          <a:prstGeom prst="rect">
            <a:avLst/>
          </a:prstGeom>
          <a:noFill/>
        </p:spPr>
      </p:pic>
      <p:pic>
        <p:nvPicPr>
          <p:cNvPr id="7172" name="Picture 4" descr="http://ts2.mm.bing.net/images/thumbnail.aspx?q=1295667107821&amp;id=677aae47a956f390e2b0828cb57596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962400"/>
            <a:ext cx="285750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turn or look away or aside</a:t>
            </a:r>
          </a:p>
          <a:p>
            <a:r>
              <a:rPr lang="en-US" dirty="0" smtClean="0"/>
              <a:t>Verb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ts2.mm.bing.net/images/thumbnail.aspx?q=1277756125065&amp;id=3b469536f7238745572e2de6c32f2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2514600" cy="2478849"/>
          </a:xfrm>
          <a:prstGeom prst="rect">
            <a:avLst/>
          </a:prstGeom>
          <a:noFill/>
        </p:spPr>
      </p:pic>
      <p:pic>
        <p:nvPicPr>
          <p:cNvPr id="2054" name="Picture 6" descr="http://ts4.mm.bing.net/images/thumbnail.aspx?q=1279850710055&amp;id=82cba2c718230e59f6f13695237fa8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0"/>
            <a:ext cx="3386667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Treacherous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Dangerous, hazardous, risky unsafe</a:t>
            </a:r>
          </a:p>
          <a:p>
            <a:r>
              <a:rPr lang="en-US" dirty="0" smtClean="0"/>
              <a:t>Adjective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http://ts1.mm.bing.net/images/thumbnail.aspx?q=1251446168044&amp;id=fbf35a104b829c340796cbf7fbfd00f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2143125" cy="2857500"/>
          </a:xfrm>
          <a:prstGeom prst="rect">
            <a:avLst/>
          </a:prstGeom>
          <a:noFill/>
        </p:spPr>
      </p:pic>
      <p:pic>
        <p:nvPicPr>
          <p:cNvPr id="10244" name="Picture 4" descr="http://ts4.mm.bing.net/images/thumbnail.aspx?q=1341769195767&amp;id=84ab13eb5176ee096104bd53d1222f0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81400"/>
            <a:ext cx="2857500" cy="2524126"/>
          </a:xfrm>
          <a:prstGeom prst="rect">
            <a:avLst/>
          </a:prstGeom>
          <a:noFill/>
        </p:spPr>
      </p:pic>
      <p:pic>
        <p:nvPicPr>
          <p:cNvPr id="10246" name="Picture 6" descr="http://ts1.mm.bing.net/images/thumbnail.aspx?q=1357869357112&amp;id=59931e6dd34dc6a0f3dc57851b97f87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95800"/>
            <a:ext cx="285750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Gloomy, dreary, cheerless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5122" name="Picture 2" descr="http://ts1.mm.bing.net/images/thumbnail.aspx?q=1290954212552&amp;id=a53f8f1e523c6d7346fde48fa08df6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4073112" cy="3048000"/>
          </a:xfrm>
          <a:prstGeom prst="rect">
            <a:avLst/>
          </a:prstGeom>
          <a:noFill/>
        </p:spPr>
      </p:pic>
      <p:pic>
        <p:nvPicPr>
          <p:cNvPr id="5124" name="Picture 4" descr="http://ts3.mm.bing.net/images/thumbnail.aspx?q=1343063141766&amp;id=f9042ac961bed604d7f3d2585928cc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705675"/>
            <a:ext cx="3581400" cy="275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Superfluous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</a:t>
            </a:r>
            <a:r>
              <a:rPr lang="en-US" dirty="0"/>
              <a:t>is</a:t>
            </a:r>
            <a:r>
              <a:rPr lang="en-US" dirty="0" smtClean="0"/>
              <a:t> </a:t>
            </a:r>
            <a:r>
              <a:rPr lang="en-US" dirty="0"/>
              <a:t>sufficient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dirty="0"/>
              <a:t>required;</a:t>
            </a:r>
            <a:r>
              <a:rPr lang="en-US" dirty="0" smtClean="0"/>
              <a:t> </a:t>
            </a:r>
            <a:r>
              <a:rPr lang="en-US" dirty="0"/>
              <a:t>excessive</a:t>
            </a:r>
            <a:r>
              <a:rPr lang="en-US" dirty="0" smtClean="0"/>
              <a:t>.</a:t>
            </a:r>
          </a:p>
          <a:p>
            <a:r>
              <a:rPr lang="en-US" smtClean="0"/>
              <a:t>Adjective </a:t>
            </a:r>
            <a:endParaRPr lang="en-US" dirty="0"/>
          </a:p>
        </p:txBody>
      </p:sp>
      <p:pic>
        <p:nvPicPr>
          <p:cNvPr id="8194" name="Picture 2" descr="http://ts1.mm.bing.net/images/thumbnail.aspx?q=1303310768188&amp;id=f27ad57a3d85ef02a153e73a9ff17b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743200"/>
            <a:ext cx="4229100" cy="2819400"/>
          </a:xfrm>
          <a:prstGeom prst="rect">
            <a:avLst/>
          </a:prstGeom>
          <a:noFill/>
        </p:spPr>
      </p:pic>
      <p:pic>
        <p:nvPicPr>
          <p:cNvPr id="8196" name="Picture 4" descr="http://ts1.mm.bing.net/images/thumbnail.aspx?q=1303841473696&amp;id=6b9c5656356284541b5d28bf96f7d2f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2905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happiness; utter joy or contentment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4098" name="Picture 2" descr="http://ts2.mm.bing.net/images/thumbnail.aspx?q=1289476970325&amp;id=f6a89980ee49848c1a0b510ea5210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2857500" cy="1895476"/>
          </a:xfrm>
          <a:prstGeom prst="rect">
            <a:avLst/>
          </a:prstGeom>
          <a:noFill/>
        </p:spPr>
      </p:pic>
      <p:pic>
        <p:nvPicPr>
          <p:cNvPr id="4100" name="Picture 4" descr="http://ts1.mm.bing.net/images/thumbnail.aspx?q=1307311936900&amp;id=728f64b076dd035f1f857507eee978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114800"/>
            <a:ext cx="1828800" cy="2514600"/>
          </a:xfrm>
          <a:prstGeom prst="rect">
            <a:avLst/>
          </a:prstGeom>
          <a:noFill/>
        </p:spPr>
      </p:pic>
      <p:pic>
        <p:nvPicPr>
          <p:cNvPr id="4102" name="Picture 6" descr="http://ts2.mm.bing.net/images/thumbnail.aspx?q=1252479143669&amp;id=3e9a7ae402d1108c544a96f76fbe95e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438400"/>
            <a:ext cx="377189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Mundane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Common, ordinary, unimaginative, boring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6146" name="Picture 2" descr="http://ts2.mm.bing.net/images/thumbnail.aspx?q=1340459257177&amp;id=a355d193eb7916c5b8f11c8122a811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2695575" cy="2857500"/>
          </a:xfrm>
          <a:prstGeom prst="rect">
            <a:avLst/>
          </a:prstGeom>
          <a:noFill/>
        </p:spPr>
      </p:pic>
      <p:pic>
        <p:nvPicPr>
          <p:cNvPr id="6148" name="Picture 4" descr="http://ts2.mm.bing.net/images/thumbnail.aspx?q=1262172308693&amp;id=e19d07bb4a5ab3b34943551c109dd70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971800"/>
            <a:ext cx="419741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lacking</a:t>
            </a:r>
            <a:r>
              <a:rPr lang="en-US" b="1" dirty="0" smtClean="0"/>
              <a:t> in </a:t>
            </a:r>
            <a:r>
              <a:rPr lang="en-US" b="1" dirty="0"/>
              <a:t>freshness</a:t>
            </a:r>
            <a:r>
              <a:rPr lang="en-US" b="1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dirty="0"/>
              <a:t>effectiveness</a:t>
            </a:r>
            <a:r>
              <a:rPr lang="en-US" dirty="0" smtClean="0"/>
              <a:t> </a:t>
            </a:r>
            <a:r>
              <a:rPr lang="en-US" dirty="0"/>
              <a:t>because</a:t>
            </a:r>
            <a:r>
              <a:rPr lang="en-US" dirty="0" smtClean="0"/>
              <a:t> of </a:t>
            </a:r>
            <a:r>
              <a:rPr lang="en-US" dirty="0"/>
              <a:t>constant</a:t>
            </a:r>
            <a:r>
              <a:rPr lang="en-US" dirty="0" smtClean="0"/>
              <a:t> </a:t>
            </a:r>
            <a:r>
              <a:rPr lang="en-US" dirty="0"/>
              <a:t>use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dirty="0"/>
              <a:t>excessive</a:t>
            </a:r>
            <a:r>
              <a:rPr lang="en-US" dirty="0" smtClean="0"/>
              <a:t> </a:t>
            </a:r>
            <a:r>
              <a:rPr lang="en-US" dirty="0"/>
              <a:t>repetition;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6146" name="Picture 2" descr="http://ts4.mm.bing.net/images/thumbnail.aspx?q=1307487505451&amp;id=6b7dbab2d109c1437846ea1d3ac115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2857500" cy="2152650"/>
          </a:xfrm>
          <a:prstGeom prst="rect">
            <a:avLst/>
          </a:prstGeom>
          <a:noFill/>
        </p:spPr>
      </p:pic>
      <p:pic>
        <p:nvPicPr>
          <p:cNvPr id="10242" name="Picture 2" descr="http://ts3.mm.bing.net/images/thumbnail.aspx?q=1353598639694&amp;id=086b5a489f96b30e8a0d25a4f43b73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9718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Bickering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angry, petty dispute or quarrel; contention.</a:t>
            </a:r>
          </a:p>
          <a:p>
            <a:r>
              <a:rPr lang="en-US" dirty="0" smtClean="0"/>
              <a:t>Noun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ts2.mm.bing.net/images/thumbnail.aspx?q=1356359408893&amp;id=eb4c6d713bd0e814b03323ad5dd36b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2895600"/>
            <a:ext cx="4645345" cy="2895600"/>
          </a:xfrm>
          <a:prstGeom prst="rect">
            <a:avLst/>
          </a:prstGeom>
          <a:noFill/>
        </p:spPr>
      </p:pic>
      <p:pic>
        <p:nvPicPr>
          <p:cNvPr id="3076" name="Picture 4" descr="http://ts1.mm.bing.net/images/thumbnail.aspx?q=1289599715912&amp;id=d4916710a300d40ee6fa14a0eefa110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1763">
            <a:off x="5486400" y="3200400"/>
            <a:ext cx="33147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lacking clearness or definiteness; obscure; indistinct: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026" name="Picture 2" descr="http://ts2.mm.bing.net/images/thumbnail.aspx?q=1293264818881&amp;id=419bae4daedd35ee4f3eb076f50ea1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2019300" cy="2809876"/>
          </a:xfrm>
          <a:prstGeom prst="rect">
            <a:avLst/>
          </a:prstGeom>
          <a:noFill/>
        </p:spPr>
      </p:pic>
      <p:pic>
        <p:nvPicPr>
          <p:cNvPr id="1028" name="Picture 4" descr="http://ts1.mm.bing.net/images/thumbnail.aspx?q=1310227765804&amp;id=be61b92e749ee72e85e377fddf6a6f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09800"/>
            <a:ext cx="1971675" cy="2857500"/>
          </a:xfrm>
          <a:prstGeom prst="rect">
            <a:avLst/>
          </a:prstGeom>
          <a:noFill/>
        </p:spPr>
      </p:pic>
      <p:pic>
        <p:nvPicPr>
          <p:cNvPr id="1030" name="Picture 6" descr="http://ts2.mm.bing.net/images/thumbnail.aspx?q=1265954529673&amp;id=df42251fdfd2086c8304585d6ac02e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657600"/>
            <a:ext cx="3821066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112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Frenzy </vt:lpstr>
      <vt:lpstr>Treacherous</vt:lpstr>
      <vt:lpstr>Dismal</vt:lpstr>
      <vt:lpstr>Superfluous</vt:lpstr>
      <vt:lpstr>Bliss</vt:lpstr>
      <vt:lpstr>Mundane</vt:lpstr>
      <vt:lpstr>Trite</vt:lpstr>
      <vt:lpstr>Bickering</vt:lpstr>
      <vt:lpstr>Ambiguous</vt:lpstr>
      <vt:lpstr>Redundant</vt:lpstr>
      <vt:lpstr>Avert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Frenzy</dc:title>
  <dc:creator>jtrose613</dc:creator>
  <cp:lastModifiedBy>dprater</cp:lastModifiedBy>
  <cp:revision>9</cp:revision>
  <dcterms:created xsi:type="dcterms:W3CDTF">2011-11-07T19:51:20Z</dcterms:created>
  <dcterms:modified xsi:type="dcterms:W3CDTF">2013-10-29T12:46:38Z</dcterms:modified>
</cp:coreProperties>
</file>