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9" r:id="rId3"/>
    <p:sldId id="258" r:id="rId4"/>
    <p:sldId id="257" r:id="rId5"/>
    <p:sldId id="266" r:id="rId6"/>
    <p:sldId id="262" r:id="rId7"/>
    <p:sldId id="261" r:id="rId8"/>
    <p:sldId id="263" r:id="rId9"/>
    <p:sldId id="265" r:id="rId10"/>
    <p:sldId id="260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3B416-7C5E-4D05-8356-AF6DB3BDB143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11F04-5395-411A-81AB-E0A28D845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 hours over three days, final score</a:t>
            </a:r>
            <a:r>
              <a:rPr lang="en-US" baseline="0" dirty="0" smtClean="0"/>
              <a:t> in the fifth set, 70-68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11F04-5395-411A-81AB-E0A28D84506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B3A8-1278-435E-931D-E86440283060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4826F20-3D48-4022-872F-9BF07AE1B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B3A8-1278-435E-931D-E86440283060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6F20-3D48-4022-872F-9BF07AE1B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B3A8-1278-435E-931D-E86440283060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6F20-3D48-4022-872F-9BF07AE1B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B3A8-1278-435E-931D-E86440283060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4826F20-3D48-4022-872F-9BF07AE1B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B3A8-1278-435E-931D-E86440283060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6F20-3D48-4022-872F-9BF07AE1B4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B3A8-1278-435E-931D-E86440283060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6F20-3D48-4022-872F-9BF07AE1B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B3A8-1278-435E-931D-E86440283060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4826F20-3D48-4022-872F-9BF07AE1B4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B3A8-1278-435E-931D-E86440283060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6F20-3D48-4022-872F-9BF07AE1B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B3A8-1278-435E-931D-E86440283060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6F20-3D48-4022-872F-9BF07AE1B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B3A8-1278-435E-931D-E86440283060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6F20-3D48-4022-872F-9BF07AE1B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B3A8-1278-435E-931D-E86440283060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6F20-3D48-4022-872F-9BF07AE1B4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6FB3A8-1278-435E-931D-E86440283060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826F20-3D48-4022-872F-9BF07AE1B4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-wZRzQcpVhb69M&amp;tbnid=wtXb85fqQDTP-M:&amp;ved=0CAgQjRwwAA&amp;url=http://www.courierpress.com/news/2012/dec/21/weather-deters-vigil-turnout/&amp;ei=qZ6RUaGmO6ecyQHmg4DoCw&amp;psig=AFQjCNHAnOxZEAg1YUVpvuLkRBNxaObYiA&amp;ust=1368584234003205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www.google.com/url?sa=i&amp;source=images&amp;cd=&amp;cad=rja&amp;docid=Fl9S6sPoib4P4M&amp;tbnid=dZhSSTEoPE8rtM:&amp;ved=0CAgQjRwwAA&amp;url=http://www.washingtonpost.com/national/ring-of-fire-eclipse-delights-millions-across-western-us-asia/2012/05/21/gIQAzprBfU_gallery.html&amp;ei=SJ2RUbD0L8KsywH48oH4Cw&amp;psig=AFQjCNEKvnNCowe3EnOo6IcefVROYtQr6w&amp;ust=136858388082211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source=images&amp;cd=&amp;cad=rja&amp;docid=NwL1F73qCCF23M&amp;tbnid=l3Iblm3dbF6MZM:&amp;ved=0CAgQjRwwADhG&amp;url=http://chicquero.com/2012/10/31/cartoon-skull-masks-for-a-halloweenish-mode/jannis-markopoulss-cartoon-skull-masks-chicquero5/&amp;ei=uZ2RUbWNM-G9yAH-ioD4Dg&amp;psig=AFQjCNHELZWf1YHGkqQGXgYyNWhtYgMpbw&amp;ust=1368583993869248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www.google.com/url?sa=i&amp;source=images&amp;cd=&amp;cad=rja&amp;docid=EpJ59XK8XsdGHM&amp;tbnid=-icbpW_CFRKaUM:&amp;ved=0CAgQjRwwADgS&amp;url=http://www.amazon.com/Masks-Costumes-Accessories-Specialty-Apparel/b?ie=UTF8&amp;node=721068011&amp;ei=pp2RUcvLD6GYyAGTi4HYCA&amp;psig=AFQjCNER1XnzpxYqIkD3TsuYkWisITZS0A&amp;ust=136858397431212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imgres?q=baby+with+pacifier&amp;biw=1440&amp;bih=719&amp;tbm=isch&amp;tbnid=F9NqJ7D2HlHSUM:&amp;imgrefurl=http://www.sweetbabyboutiques.com/index.php?main_page=index&amp;cPath=1&amp;docid=OFWLFFA0cN-SqM&amp;imgurl=http://www.sweetbabyboutiques.com/images/721_2151.JPG&amp;w=2048&amp;h=3072&amp;ei=FyGRUYb_IKflyAHIwYG4Bg&amp;zoom=1&amp;iact=hc&amp;vpx=103&amp;vpy=124&amp;dur=1097&amp;hovh=275&amp;hovw=183&amp;tx=47&amp;ty=51&amp;page=1&amp;tbnh=146&amp;tbnw=96&amp;start=0&amp;ndsp=33&amp;ved=1t:429,r:1,s:0,i:16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source=images&amp;cd=&amp;cad=rja&amp;docid=wdcCJY4iDZJBQM&amp;tbnid=zjiuM14v1RnqPM:&amp;ved=0CAgQjRwwADiAAQ&amp;url=http://fictioncircus.com/news.php?id=496&amp;ei=qpqRUYaJFqXDygHkr4H4Bw&amp;psig=AFQjCNGbmcWo1HwmtW3hUtvGTUZWzC_2FA&amp;ust=136858321040196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om/url?sa=i&amp;source=images&amp;cd=&amp;cad=rja&amp;docid=aO466qjenrplYM&amp;tbnid=qACzMY4C1YZBtM:&amp;ved=0CAgQjRwwAA&amp;url=http://detroitlions34515.blogspot.com/2012/11/detroit-lions-thanksgiving-losing-streak.html&amp;ei=OZuRUb_aBqm9ygGN44DAAg&amp;psig=AFQjCNEVdYTUiGPe4FAifo1_RT_SLv6GmQ&amp;ust=136858335314536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source=images&amp;cd=&amp;cad=rja&amp;docid=HLEAqrCji9ImaM&amp;tbnid=9Cjd5GfFBCJLKM:&amp;ved=0CAgQjRwwAA&amp;url=http://comiccoverage.typepad.com/comic_coverage/2006/10/&amp;ei=ZZyRUbTbD8SwyQHt6YDABQ&amp;psig=AFQjCNHvHpECyBEpgm78XXjDdiCEvrByow&amp;ust=136858365328802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google.com/url?sa=i&amp;source=images&amp;cd=&amp;cad=rja&amp;docid=nf5cPHutE2-oAM&amp;tbnid=acaqYsaesfm1wM:&amp;ved=0CAgQjRwwADgN&amp;url=http://kisbyto.blogspot.com/2012/02/darwin-day-and-awards.html&amp;ei=ZZyRUdLIEKKEygG5iYHoDA&amp;psig=AFQjCNHKpRoaSxnhWRWNc7aMp7Hxa2p_gQ&amp;ust=136858365333892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Vocabulary Expressions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April 9,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Poignant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Moving, emotional, touching</a:t>
            </a:r>
          </a:p>
          <a:p>
            <a:r>
              <a:rPr lang="en-US" dirty="0" smtClean="0"/>
              <a:t>Adjective</a:t>
            </a:r>
            <a:endParaRPr lang="en-US" dirty="0"/>
          </a:p>
        </p:txBody>
      </p:sp>
      <p:pic>
        <p:nvPicPr>
          <p:cNvPr id="4098" name="Picture 2" descr="http://ts4.mm.bing.net/th?id=H.4608419291201883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95600"/>
            <a:ext cx="2362200" cy="3327042"/>
          </a:xfrm>
          <a:prstGeom prst="rect">
            <a:avLst/>
          </a:prstGeom>
          <a:noFill/>
        </p:spPr>
      </p:pic>
      <p:pic>
        <p:nvPicPr>
          <p:cNvPr id="4100" name="Picture 4" descr="http://media.courierpress.com/media/img/photos/2012/12/21/991458_t60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209800"/>
            <a:ext cx="4289630" cy="2847976"/>
          </a:xfrm>
          <a:prstGeom prst="rect">
            <a:avLst/>
          </a:prstGeom>
          <a:noFill/>
        </p:spPr>
      </p:pic>
      <p:pic>
        <p:nvPicPr>
          <p:cNvPr id="4102" name="Picture 6" descr="http://ts4.mm.bing.net/th?id=H.5008972220989743&amp;pid=15.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953000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express disapproval of, scold, criticize</a:t>
            </a:r>
          </a:p>
          <a:p>
            <a:r>
              <a:rPr lang="en-US" dirty="0" smtClean="0"/>
              <a:t>Verb</a:t>
            </a:r>
            <a:endParaRPr lang="en-US" dirty="0"/>
          </a:p>
        </p:txBody>
      </p:sp>
      <p:pic>
        <p:nvPicPr>
          <p:cNvPr id="16386" name="Picture 2" descr="http://www.youthsportsny.org/images/baseball_argu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13087"/>
            <a:ext cx="3886200" cy="3244913"/>
          </a:xfrm>
          <a:prstGeom prst="rect">
            <a:avLst/>
          </a:prstGeom>
          <a:noFill/>
        </p:spPr>
      </p:pic>
      <p:pic>
        <p:nvPicPr>
          <p:cNvPr id="16388" name="Picture 4" descr="http://static.guim.co.uk/sys-images/Guardian/Pix/red/blue_pics/2009/04/10/angry-boss46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2100" y="2133600"/>
            <a:ext cx="43180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Obscure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Hidden or concealed</a:t>
            </a:r>
          </a:p>
          <a:p>
            <a:r>
              <a:rPr lang="en-US" dirty="0" smtClean="0"/>
              <a:t>Verb</a:t>
            </a:r>
            <a:endParaRPr lang="en-US" dirty="0"/>
          </a:p>
        </p:txBody>
      </p:sp>
      <p:sp>
        <p:nvSpPr>
          <p:cNvPr id="5122" name="AutoShape 2" descr="data:image/jpeg;base64,/9j/4AAQSkZJRgABAQAAAQABAAD/2wCEAAkGBg0NDA8MDQ0MDA0NDQwMDAwNDA4NDQwNFBAVFBQQEhIXGyYeFxkkGRISHy8gIycpLCwuFR49NTUxPCYtLSkBCQoKDAwMDQwMDSkYFBgpKSkpKSkpKSkpKSkpKSkpKSkpKSkpKSkpKSkpKSkpKSkpKSkpKSkpKSkpKSkpKSkpKf/AABEIALsBDQMBIgACEQEDEQH/xAAbAAACAwEBAQAAAAAAAAAAAAABAgMEBQAGB//EADMQAAICAQIEBAMHBAMAAAAAAAABAgMEBREhMUFhEhNRgTJxsSJCUpHB0fAUJKGiBhWS/8QAFwEBAQEBAAAAAAAAAAAAAAAAAQACA//EABYRAQEBAAAAAAAAAAAAAAAAAAABEf/aAAwDAQACEQMRAD8A+HnHHEnBOOJOCAJJyCccBEIAknbBSOG2IhsHYKQyQIqQdhkhlEkVRGUR1EdQBI1EZQJVAZQLSg8B3gLHgB4A04r+EHhLDgK4DoQOIrRO4iOJJE0K0SNCtCEbQNh2hWiRQDMUQABgEkZxwRDjjgknHHBIuCAIIQpHIKJOSGSOSGSAuSHSOSHUSQKI6iNGJJGAEsYEsYDRgWIVGWsQqsZVFqNJLGgkpeUd5JoLHD/TgmZKkjlWakscgnQKZ0oEbiXp1EE6y1KjiI0WJRI5RNMoGhWiWSEaEI2gDMDJFFGAIRBAEQ4IEEk4JxxEQgCCFDICCiJkOhUh0gRooljEWCJoRAjGJNCB0IFiusy06FZaqqGppL9GMCQ145PDENCjELdeH2JMqOIM8TsbleD2Hlp5Ynmp4pVtxz0t2Ft0M3IxyTBspKtlZr3VFG2skzZwIZRL1sCrOIpVlEjaJ5ohkaZRtCtDsUQRgG2ASQBAE0y5BAggROOCiTkMgIKJChkchkgJookjEWKJYIEaESeCEgiauINJ6oFuqshpRo49Zkpsag1sXF3IcOk3cLGJBjYXY0asHsXMTEN7StEd0vwwjxnP0X7mpGbWJhaPZdLwVwcn25Lu30L92kYtC/uLnOa51Y6Umuzm+CNXUdQjCHkYy8upcJSXxWP1b9DzGVIRC5mdhxW0MJS73ZFsm/aDijAzM3HlweFVHvXdkRf+0pL/AAWMyRjZDMNquXXjy+B2VPj9m3ayPy8cUn/qY+RXs2vo01+Zo3lC5AWfairai7aipahCnYQyLFiIJG2ajYjHkIxAAOBuSQBAE0y5BAECIUAKJChkKhkRMh0IiSII8SaCIok0AKWCLNcSCtFumJmtLFEDVxq+RSoga2JVyBNHCoPSadj8jN02jfY9Pp+LyGM1dwcJtpJbttJHoc/aihUQ5tbzfr/P0E0XG+34mvhW/vyF1J+Kcn32XyR0YefyjFy5G7mRMPLiYrcY2UzIyEbeRWZeRUc22TdEpXGndWUbqiLNsRUsiaNtexXyqtlGXSUd/dNxf0/yaZZlqK8kW7YlaZtmoJIjZJJkbEAxQsAhCcAIhwQBQEUFACiRkFAQyImQ8RESRBJIE0EQwJ4GSnrRdoRUqRdoQNNDGibeDXyMjGRtYXQynotNhyPVYFfI8xp3Q9Tp3Q3Ga9PpUNov2KWZDi/my9psua7bkOZTxfzOjDzuXAx8qk9Hk0bmXfjnOtx526kzcnHPS3Yxn5GOYbleZyKClZjm/djsrywm+hKvO5GPuRahi/21D24ueSvZOt/VyPQWac30G1/A8qnFpfxRx3bNekrbJTS/8eWaZeCtq2KdkDczKTNtgOjGc6yOUS1ZEqzZoI2hWhmAUrBOOFlwTjgIoKAFEjIZCoZETIkiRokiCSwJoEESaANLNRfoZn1Mu0sxS18Zm1h9DAxpGzh2AXqdOfI9PgWcjyGBdyPR4FvI1KzY9dgX7NM0Mmvdb/zYwcSzgbWHkbrwv2/Y6RzUbqTPvxTfvx+q5fQo21hYY87fi7Gdk43Y9LfSUL8ffoZxrXmni8dgLD7G3LB48iTF0qds/BCO/q+ke7ZYtZGnaN51qUvs1RTsun+GqPGT/T3ML/kt3n32W7bKUvsx/DBLaMfaKSPda1bXRQ8Sl7t7O+xffa+78keB1Sa4ko8rm08zGvgbWoT57GFfNgVG70Kk0W7StI3GUDQB5CNCEBxxwgTjjgIoKAEkKGQqGRE6HiRoeIJLFk0CCLJYMDFmtlyqRRgyzXIy01MeZqYtvIw6bDRxrTNL1GDfyPR6fkcjxWLkbG5hZvLiUVe5xMo1aMk8dh5xrU6il1NysWPW0Z3SXHuTOmE+Ka9v2PM16kn1LMM7qmb1lqW6c3ya+hA9Ik/wr3K//aSX33+YtmqS2+N/mWhalpdUPtWzW3ouG/6mdqOtKMHVQvLhybXCUipk5m/NmPnZS2fELTIo6pnbJo8dqV+7fE2NSyO55zNnuY1tm5VrZk5FhfyZNbmTkNvcYqhskitJjyI2aZIwDMRiEBxxwgTjjiIhAEEKGQoSRkOhEMgKRMlgyBEkWCWYMnhIqwZLGQNL1cy5TcZcJlmqZktzHyDVxcjkebotNGjIMtPU42b3NGrPPJ15nctUZvchj1ted3LlWfw5nk4ZvDmWK9R2XM1ox6Oeov1I3qu3U8/ZqHcqW6jt1LRj0dup79TKzdR4GJdqb6FPI1BsitZWVvuYuXfxOty+5mZGRuyTrrzNunxZJbaVJzNRmkmRMeTI2zQLJiMdiCEITjhDgnHEhOOCBcFHHEjIdCIZAToeJGhkwSaLHUiFMZMisRkWIWFNSHjIC06rS3XeZFdhPG0zjTVjklivJMiFhNG4MTZjmv1H/r+5h+ewu1libUtQ7kFmZv1MmV7E88Q0Z5ZVtyu5TnkEErBxJ7MgqW2CymRSkOAs5kMpDyZFI0yDYrOAKBihYCCI444QJxxxETgBBCEASJkFChJH3CmJuFAkiY6ZEmMmSSpkkWQpjpgU8WSwkVYyJYzArkZjqZUjMdWGSsOYHaQ+MVzFJZWkbsI3IVskaUxJMVyFlIWRciKcxJWEcpmgklIichfEK2IP4hWxdwbkjbinbg3IECAIpwQHERCAIJwQBJCEBxIdxkxTkSOmMmIgoCkTHTIgpkkyYykQthTAp1MbzCtuOmWLVhTO8ZCmFMMOpPEByFFZJ05EcpgmyKTNRkZSI2wsViHNiMZgEAAICTjjgEn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http://www.washingtonpost.com/rf/image_606w/2010-2019/WashingtonPost/2012/05/21/National-Enterprise/Images/103799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76400" y="3048000"/>
            <a:ext cx="5772150" cy="4019550"/>
          </a:xfrm>
          <a:prstGeom prst="rect">
            <a:avLst/>
          </a:prstGeom>
          <a:noFill/>
        </p:spPr>
      </p:pic>
      <p:pic>
        <p:nvPicPr>
          <p:cNvPr id="5126" name="Picture 6" descr="http://ecx.images-amazon.com/images/I/410S4EnyrLL._SY246_CR0,0,190,246_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36306">
            <a:off x="6096000" y="228600"/>
            <a:ext cx="1809750" cy="2343151"/>
          </a:xfrm>
          <a:prstGeom prst="rect">
            <a:avLst/>
          </a:prstGeom>
          <a:noFill/>
        </p:spPr>
      </p:pic>
      <p:pic>
        <p:nvPicPr>
          <p:cNvPr id="5128" name="Picture 8" descr="http://chicquero.files.wordpress.com/2012/10/jannis-markopoulss-cartoon-skull-masks-chicquero5.jpg?w=6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2743200"/>
            <a:ext cx="3184072" cy="4457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Raucous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Rough and loud noises, harsh and annoying</a:t>
            </a:r>
          </a:p>
          <a:p>
            <a:r>
              <a:rPr lang="en-US" dirty="0" smtClean="0"/>
              <a:t>Adjective</a:t>
            </a:r>
            <a:endParaRPr lang="en-US" dirty="0"/>
          </a:p>
        </p:txBody>
      </p:sp>
      <p:pic>
        <p:nvPicPr>
          <p:cNvPr id="3074" name="Picture 2" descr="http://ts3.mm.bing.net/th?id=H.4958888568817934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743200"/>
            <a:ext cx="3525672" cy="2362200"/>
          </a:xfrm>
          <a:prstGeom prst="rect">
            <a:avLst/>
          </a:prstGeom>
          <a:noFill/>
        </p:spPr>
      </p:pic>
      <p:pic>
        <p:nvPicPr>
          <p:cNvPr id="3076" name="Picture 4" descr="http://d1.yimg.com/sr/img/4/156f5de2-526c-30cc-b3b9-f105f831b7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30600"/>
            <a:ext cx="3733800" cy="248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put at ease, calm, pacify</a:t>
            </a:r>
          </a:p>
          <a:p>
            <a:r>
              <a:rPr lang="en-US" dirty="0" smtClean="0"/>
              <a:t>Verb</a:t>
            </a:r>
            <a:endParaRPr lang="en-US" dirty="0"/>
          </a:p>
        </p:txBody>
      </p:sp>
      <p:pic>
        <p:nvPicPr>
          <p:cNvPr id="6" name="rg_hi" descr="http://t2.gstatic.com/images?q=tbn:ANd9GcTv40vkM5cJHLQNjjhjqPFe-nvz91nfM8JypW63ueBW1iEwGiQ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286000"/>
            <a:ext cx="2209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http://www.levity.com/alchemy/images/petrus_bonus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199" y="2362200"/>
            <a:ext cx="4655125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Anger, fury, rage</a:t>
            </a:r>
          </a:p>
          <a:p>
            <a:r>
              <a:rPr lang="en-US" dirty="0" smtClean="0"/>
              <a:t>Noun</a:t>
            </a:r>
            <a:endParaRPr lang="en-US" dirty="0"/>
          </a:p>
        </p:txBody>
      </p:sp>
      <p:pic>
        <p:nvPicPr>
          <p:cNvPr id="1026" name="Picture 2" descr="http://ts2.mm.bing.net/th?id=H.4612628383467861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609600"/>
            <a:ext cx="4278607" cy="2667000"/>
          </a:xfrm>
          <a:prstGeom prst="rect">
            <a:avLst/>
          </a:prstGeom>
          <a:noFill/>
        </p:spPr>
      </p:pic>
      <p:pic>
        <p:nvPicPr>
          <p:cNvPr id="1028" name="Picture 4" descr="http://ts4.mm.bing.net/th?id=H.4672049233266807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895600"/>
            <a:ext cx="3200400" cy="2997708"/>
          </a:xfrm>
          <a:prstGeom prst="rect">
            <a:avLst/>
          </a:prstGeom>
          <a:noFill/>
        </p:spPr>
      </p:pic>
      <p:pic>
        <p:nvPicPr>
          <p:cNvPr id="1030" name="Picture 6" descr="http://ts3.mm.bing.net/th?id=H.4624881912776970&amp;pid=15.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267200"/>
            <a:ext cx="3773010" cy="2590800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 rot="2249355">
            <a:off x="3542452" y="4993137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Clumsy, awkward, incompetent</a:t>
            </a:r>
          </a:p>
          <a:p>
            <a:r>
              <a:rPr lang="en-US" dirty="0" smtClean="0"/>
              <a:t>Adjective</a:t>
            </a:r>
            <a:endParaRPr lang="en-US" dirty="0"/>
          </a:p>
        </p:txBody>
      </p:sp>
      <p:pic>
        <p:nvPicPr>
          <p:cNvPr id="7170" name="Picture 2" descr="http://www.angelfire.com/ak3/kevinsimpsons/images/homer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09800"/>
            <a:ext cx="4660009" cy="3581400"/>
          </a:xfrm>
          <a:prstGeom prst="rect">
            <a:avLst/>
          </a:prstGeom>
          <a:noFill/>
        </p:spPr>
      </p:pic>
      <p:pic>
        <p:nvPicPr>
          <p:cNvPr id="7172" name="Picture 4" descr="http://1.bp.blogspot.com/-1NPHydvie6Y/UK4m88C_K2I/AAAAAAAAFFU/N9nrzKsPwBE/s1600/detroit_lions_0-1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43200"/>
            <a:ext cx="4227358" cy="4695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Oblivious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Unaware, unmindful, or unconscious of something happening</a:t>
            </a:r>
          </a:p>
          <a:p>
            <a:r>
              <a:rPr lang="en-US" dirty="0" smtClean="0"/>
              <a:t>Adjective</a:t>
            </a:r>
            <a:endParaRPr lang="en-US" dirty="0"/>
          </a:p>
        </p:txBody>
      </p:sp>
      <p:pic>
        <p:nvPicPr>
          <p:cNvPr id="6146" name="Picture 2" descr="http://comiccoverage.typepad.com/photos/uncategorized/oblivious_parent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200400"/>
            <a:ext cx="3924300" cy="3657600"/>
          </a:xfrm>
          <a:prstGeom prst="rect">
            <a:avLst/>
          </a:prstGeom>
          <a:noFill/>
        </p:spPr>
      </p:pic>
      <p:pic>
        <p:nvPicPr>
          <p:cNvPr id="6148" name="Picture 4" descr="http://1.bp.blogspot.com/-5_eNmtw3a2o/TzWjP4FGQ0I/AAAAAAAAEK4/-SLKqj3dfVI/s1600/darwin-award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2667000"/>
            <a:ext cx="4442846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Fickle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Inconsistent, indecisive, always changing</a:t>
            </a:r>
          </a:p>
          <a:p>
            <a:r>
              <a:rPr lang="en-US" dirty="0" smtClean="0"/>
              <a:t>Adjective</a:t>
            </a:r>
            <a:endParaRPr lang="en-US" dirty="0"/>
          </a:p>
        </p:txBody>
      </p:sp>
      <p:pic>
        <p:nvPicPr>
          <p:cNvPr id="17410" name="Picture 2" descr="http://careergirlnetwork.com/wp-content/uploads/2013/04/Indecisiv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743200"/>
            <a:ext cx="3333750" cy="2571751"/>
          </a:xfrm>
          <a:prstGeom prst="rect">
            <a:avLst/>
          </a:prstGeom>
          <a:noFill/>
        </p:spPr>
      </p:pic>
      <p:pic>
        <p:nvPicPr>
          <p:cNvPr id="17412" name="Picture 4" descr="http://www.mallaz.co.uk/mallaz_on_music/wp-content/uploads/2013/04/Two_Face___colours_by_OrcaDesignStudi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362200"/>
            <a:ext cx="4076700" cy="4288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Tenacious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Hardworking, persistent, determined, never giving up, strong-willed</a:t>
            </a:r>
          </a:p>
          <a:p>
            <a:r>
              <a:rPr lang="en-US" dirty="0" smtClean="0"/>
              <a:t>Adjective</a:t>
            </a:r>
            <a:endParaRPr lang="en-US" dirty="0"/>
          </a:p>
        </p:txBody>
      </p:sp>
      <p:pic>
        <p:nvPicPr>
          <p:cNvPr id="2050" name="Picture 2" descr="http://sar-cdn.com/sites/default/files/imagecache/superphoto/editorial/images/images/staugustine/mdControlled/cms/2010/06/24/6610539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200401"/>
            <a:ext cx="4746884" cy="2895600"/>
          </a:xfrm>
          <a:prstGeom prst="rect">
            <a:avLst/>
          </a:prstGeom>
          <a:noFill/>
        </p:spPr>
      </p:pic>
      <p:pic>
        <p:nvPicPr>
          <p:cNvPr id="2052" name="Picture 4" descr="http://ts4.mm.bing.net/th?id=H.4537968987406827&amp;pid=15.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362199"/>
            <a:ext cx="2667000" cy="3137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2373</TotalTime>
  <Words>109</Words>
  <Application>Microsoft Office PowerPoint</Application>
  <PresentationFormat>On-screen Show (4:3)</PresentationFormat>
  <Paragraphs>34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Trek</vt:lpstr>
      <vt:lpstr>Vocabulary Expressions</vt:lpstr>
      <vt:lpstr>Obscure</vt:lpstr>
      <vt:lpstr>Raucous</vt:lpstr>
      <vt:lpstr>Appease</vt:lpstr>
      <vt:lpstr>Wrath</vt:lpstr>
      <vt:lpstr>Inept</vt:lpstr>
      <vt:lpstr>Oblivious</vt:lpstr>
      <vt:lpstr>Fickle</vt:lpstr>
      <vt:lpstr>Tenacious</vt:lpstr>
      <vt:lpstr>Poignant</vt:lpstr>
      <vt:lpstr>Chide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Expressions</dc:title>
  <dc:creator>dprater</dc:creator>
  <cp:lastModifiedBy>dprater</cp:lastModifiedBy>
  <cp:revision>12</cp:revision>
  <dcterms:created xsi:type="dcterms:W3CDTF">2013-05-13T13:37:49Z</dcterms:created>
  <dcterms:modified xsi:type="dcterms:W3CDTF">2014-04-09T01:57:08Z</dcterms:modified>
</cp:coreProperties>
</file>