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0" r:id="rId4"/>
    <p:sldId id="259" r:id="rId5"/>
    <p:sldId id="258" r:id="rId6"/>
    <p:sldId id="266" r:id="rId7"/>
    <p:sldId id="265" r:id="rId8"/>
    <p:sldId id="264" r:id="rId9"/>
    <p:sldId id="257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1354-9666-4B58-A73A-9CE2E432AABF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835A-EA51-402F-8D2A-D69DDEE9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1354-9666-4B58-A73A-9CE2E432AABF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835A-EA51-402F-8D2A-D69DDEE9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1354-9666-4B58-A73A-9CE2E432AABF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835A-EA51-402F-8D2A-D69DDEE9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1354-9666-4B58-A73A-9CE2E432AABF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835A-EA51-402F-8D2A-D69DDEE9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1354-9666-4B58-A73A-9CE2E432AABF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835A-EA51-402F-8D2A-D69DDEE9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1354-9666-4B58-A73A-9CE2E432AABF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835A-EA51-402F-8D2A-D69DDEE9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1354-9666-4B58-A73A-9CE2E432AABF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835A-EA51-402F-8D2A-D69DDEE9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1354-9666-4B58-A73A-9CE2E432AABF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835A-EA51-402F-8D2A-D69DDEE9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1354-9666-4B58-A73A-9CE2E432AABF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835A-EA51-402F-8D2A-D69DDEE9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1354-9666-4B58-A73A-9CE2E432AABF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835A-EA51-402F-8D2A-D69DDEE9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1354-9666-4B58-A73A-9CE2E432AABF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6C8835A-EA51-402F-8D2A-D69DDEE9A5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701354-9666-4B58-A73A-9CE2E432AABF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C8835A-EA51-402F-8D2A-D69DDEE9A54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Extraordinary Vocabulary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6,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Gravitate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To move or sink towards something, to be attracted by</a:t>
            </a:r>
          </a:p>
          <a:p>
            <a:r>
              <a:rPr lang="en-US" sz="3200" dirty="0" smtClean="0"/>
              <a:t>Verb</a:t>
            </a:r>
            <a:endParaRPr lang="en-US" sz="3200" dirty="0"/>
          </a:p>
        </p:txBody>
      </p:sp>
      <p:pic>
        <p:nvPicPr>
          <p:cNvPr id="6146" name="Picture 2" descr="http://ts2.mm.bing.net/th?id=H.5061258982917117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590800"/>
            <a:ext cx="4229100" cy="2819400"/>
          </a:xfrm>
          <a:prstGeom prst="rect">
            <a:avLst/>
          </a:prstGeom>
          <a:noFill/>
        </p:spPr>
      </p:pic>
      <p:pic>
        <p:nvPicPr>
          <p:cNvPr id="2050" name="Picture 2" descr="http://cdn.viddy.com/images/video/bb7da715-a231-44e6-a104-95a467675a19.jpg?t=135886914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10000"/>
            <a:ext cx="4572000" cy="3429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Infinite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Unlimited, never ending, countless</a:t>
            </a:r>
          </a:p>
          <a:p>
            <a:r>
              <a:rPr lang="en-US" sz="3600" dirty="0" smtClean="0"/>
              <a:t>Adjective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122" name="Picture 2" descr="http://ts2.mm.bing.net/th?id=H.4747004836972621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429000"/>
            <a:ext cx="4074057" cy="2743200"/>
          </a:xfrm>
          <a:prstGeom prst="rect">
            <a:avLst/>
          </a:prstGeom>
          <a:noFill/>
        </p:spPr>
      </p:pic>
      <p:pic>
        <p:nvPicPr>
          <p:cNvPr id="5124" name="Picture 4" descr="http://ts1.mm.bing.net/th?id=I.5012596988182908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22298">
            <a:off x="5410200" y="2667000"/>
            <a:ext cx="24384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Languish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get weaker, </a:t>
            </a:r>
            <a:r>
              <a:rPr lang="en-US" dirty="0" smtClean="0"/>
              <a:t>fade </a:t>
            </a:r>
            <a:r>
              <a:rPr lang="en-US" dirty="0" smtClean="0"/>
              <a:t>away, stuck</a:t>
            </a:r>
          </a:p>
          <a:p>
            <a:r>
              <a:rPr lang="en-US" dirty="0" smtClean="0"/>
              <a:t>Verb</a:t>
            </a:r>
            <a:endParaRPr lang="en-US" dirty="0"/>
          </a:p>
        </p:txBody>
      </p:sp>
      <p:pic>
        <p:nvPicPr>
          <p:cNvPr id="4100" name="Picture 4" descr="http://d1.yimg.com/sr/img/4/7f33aa4a-6069-3d25-b03c-301f05e691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2438400"/>
            <a:ext cx="4488180" cy="2362200"/>
          </a:xfrm>
          <a:prstGeom prst="rect">
            <a:avLst/>
          </a:prstGeom>
          <a:noFill/>
        </p:spPr>
      </p:pic>
      <p:pic>
        <p:nvPicPr>
          <p:cNvPr id="10242" name="Picture 2" descr="https://encrypted-tbn0.gstatic.com/images?q=tbn:ANd9GcQWRQnXhxAHqRQPW0ki9C03E58xtI5bXB1Xb2OvLAlNyHDahQ9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02612"/>
            <a:ext cx="4191000" cy="3155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Diffident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Lacking confidence, shy, timid, hesitant</a:t>
            </a:r>
          </a:p>
          <a:p>
            <a:r>
              <a:rPr lang="en-US" dirty="0" smtClean="0"/>
              <a:t>Adjective</a:t>
            </a:r>
            <a:endParaRPr lang="en-US" dirty="0"/>
          </a:p>
        </p:txBody>
      </p:sp>
      <p:pic>
        <p:nvPicPr>
          <p:cNvPr id="7170" name="Picture 2" descr="http://ts3.mm.bing.net/th?id=H.4535408994485566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124200"/>
            <a:ext cx="2819400" cy="2857500"/>
          </a:xfrm>
          <a:prstGeom prst="rect">
            <a:avLst/>
          </a:prstGeom>
          <a:noFill/>
        </p:spPr>
      </p:pic>
      <p:pic>
        <p:nvPicPr>
          <p:cNvPr id="7172" name="Picture 4" descr="http://ts1.mm.bing.net/th?id=I.4635833906234088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2590800"/>
            <a:ext cx="3124200" cy="2343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Blemish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Defect , flaw, something that keeps things from being perfect</a:t>
            </a:r>
          </a:p>
          <a:p>
            <a:r>
              <a:rPr lang="en-US" sz="3200" dirty="0" smtClean="0"/>
              <a:t>Noun</a:t>
            </a:r>
            <a:endParaRPr lang="en-US" sz="3200" dirty="0"/>
          </a:p>
        </p:txBody>
      </p:sp>
      <p:pic>
        <p:nvPicPr>
          <p:cNvPr id="8194" name="Picture 2" descr="http://ts3.mm.bing.net/th?id=H.4581262035125990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657600"/>
            <a:ext cx="4649492" cy="1828800"/>
          </a:xfrm>
          <a:prstGeom prst="rect">
            <a:avLst/>
          </a:prstGeom>
          <a:noFill/>
        </p:spPr>
      </p:pic>
      <p:pic>
        <p:nvPicPr>
          <p:cNvPr id="8196" name="Picture 4" descr="http://ts2.mm.bing.net/th?id=I.4526003000575569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971800"/>
            <a:ext cx="2514600" cy="33086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Adverse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Unfavorable </a:t>
            </a:r>
            <a:r>
              <a:rPr lang="en-US" sz="3200" dirty="0" smtClean="0"/>
              <a:t>and unpleasant effects</a:t>
            </a:r>
            <a:endParaRPr lang="en-US" sz="3200" dirty="0" smtClean="0"/>
          </a:p>
          <a:p>
            <a:r>
              <a:rPr lang="en-US" sz="3200" dirty="0" smtClean="0"/>
              <a:t>Adjective</a:t>
            </a:r>
            <a:endParaRPr lang="en-US" sz="3200" dirty="0"/>
          </a:p>
        </p:txBody>
      </p:sp>
      <p:pic>
        <p:nvPicPr>
          <p:cNvPr id="9220" name="Picture 4" descr="http://ts1.mm.bing.net/th?id=H.4905068191483564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277209"/>
            <a:ext cx="3479554" cy="2894991"/>
          </a:xfrm>
          <a:prstGeom prst="rect">
            <a:avLst/>
          </a:prstGeom>
          <a:noFill/>
        </p:spPr>
      </p:pic>
      <p:pic>
        <p:nvPicPr>
          <p:cNvPr id="9222" name="Picture 6" descr="http://ts3.mm.bing.net/th?id=I.4969707447649050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745223">
            <a:off x="4103713" y="3364588"/>
            <a:ext cx="4774901" cy="2753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Ungainly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Clumsy, lack of grace, awkward</a:t>
            </a:r>
          </a:p>
          <a:p>
            <a:r>
              <a:rPr lang="en-US" sz="3600" dirty="0" smtClean="0"/>
              <a:t>Adjective</a:t>
            </a:r>
            <a:endParaRPr lang="en-US" sz="3600" dirty="0"/>
          </a:p>
        </p:txBody>
      </p:sp>
      <p:pic>
        <p:nvPicPr>
          <p:cNvPr id="1026" name="Picture 2" descr="http://t3.gstatic.com/images?q=tbn:ANd9GcS-LB0yANrmCZbwhOa93K6GDfEpPdSB-GDNLKsnSHqDCrQtSSWDU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276600"/>
            <a:ext cx="3759200" cy="2819400"/>
          </a:xfrm>
          <a:prstGeom prst="rect">
            <a:avLst/>
          </a:prstGeom>
          <a:noFill/>
        </p:spPr>
      </p:pic>
      <p:pic>
        <p:nvPicPr>
          <p:cNvPr id="6146" name="Picture 2" descr="http://ww2.valdosta.edu/~naschuknecht/baby%20giraff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352800"/>
            <a:ext cx="2514600" cy="3761841"/>
          </a:xfrm>
          <a:prstGeom prst="rect">
            <a:avLst/>
          </a:prstGeom>
          <a:noFill/>
        </p:spPr>
      </p:pic>
      <p:pic>
        <p:nvPicPr>
          <p:cNvPr id="6148" name="Picture 4" descr="http://handsforgrowth.ca/wp-content/uploads/2012/02/Web_clumsy_kid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7500" y="0"/>
            <a:ext cx="2476500" cy="2095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Swelter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To suffer from heat, burn, roast</a:t>
            </a:r>
          </a:p>
          <a:p>
            <a:r>
              <a:rPr lang="en-US" sz="3600" dirty="0" smtClean="0"/>
              <a:t>Verb</a:t>
            </a:r>
            <a:endParaRPr lang="en-US" sz="3600" dirty="0"/>
          </a:p>
        </p:txBody>
      </p:sp>
      <p:pic>
        <p:nvPicPr>
          <p:cNvPr id="2054" name="Picture 6" descr="http://t1.gstatic.com/images?q=tbn:ANd9GcQvvjZZ1JLaJhPOk8yprPGfdkvkvAOJMPSzGAx7TXeOJwjyRSpwZ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743200"/>
            <a:ext cx="3206228" cy="2133600"/>
          </a:xfrm>
          <a:prstGeom prst="rect">
            <a:avLst/>
          </a:prstGeom>
          <a:noFill/>
        </p:spPr>
      </p:pic>
      <p:sp>
        <p:nvSpPr>
          <p:cNvPr id="2056" name="AutoShape 8" descr="data:image/jpeg;base64,/9j/4AAQSkZJRgABAQAAAQABAAD/2wCEAAkGBhAQERQUEBAQEg8QFBAPDw8PEA8QDw8QFBAVFBQQFBIXGyYeFxkjGRIUHy8gIycpLCwsFR4xNTAqNSYrLCkBCQoKDgwOFw8PFykcHBwsKSkpKSksKSkpKSksKSkpKSksKSwpKSkpLCkpLCksKSkpLCwpKSkpKSkpKSkpKSkpKf/AABEIALIBHAMBIgACEQEDEQH/xAAcAAACAgMBAQAAAAAAAAAAAAADBAIFAQYHAAj/xAA9EAABAwIEAwYDBQcDBQAAAAABAAIDBBEFEiExBkFREyJhcYGRMqGxBxRCUsEVI2JystHhJDPwF0Oi0vH/xAAZAQADAQEBAAAAAAAAAAAAAAAAAQIDBAX/xAAkEQACAgMBAAEDBQAAAAAAAAAAAQIRAxIhMQQTIkEUMlFhcf/aAAwDAQACEQMRAD8A5bdHhQQ1SYbJoCziOii8pUVCx26ALCEJ1gW7YH9m9JPQw1H3uRr5WZnHI10YkLrZMpse6QQddd9FTVXBlbG9zBBJKG7SwsdJE9p1Dg4Dpy3CiRSKWyyAESenfGcr2uY4bte0tcPQpWSSylFByFB90OOa6ZjIKtcJAAkIjZlmUWS7pbINIySCuddK1Q0U+3CFU1AASohtFNUsF9laYbTXCqJ5QXeq2PDHANSYkRkpLLMcmVHmlVbNJqlZvBJlt94BCQqmXSzKnxRO2umaapC33IIkMWQgjcG6n2oXnuBTFw3DBuIYy0BxsQmMVxpjm2abrQY3ap+GfRYyirCTNl4cxsU7+98J+S6zg/E8D2Dvj3C4dDGCLlFe4sF2uI9VEZxcqCWKWux2DiLiGIMNnDYrhWM1fazPdyJ0R6rEnuFi9xHmqtxXTGNHI5WSAUHMXhIix2KYAWtWHtunezCGY1TYiuMOqK2BOmmCCRYpKSZcsbj6eZEoyDVFal5naoJIGNDcE29vglJgkjR1QrI9Sg3UHMuUzTxqzE6H9nmOPH+ncA5hzPjJJ7h3cPEH6rpFDLJGHFshBcW90bAC/wBSVxbAavsZWOOwNneDToT6b+i6fS1L9AHA3+E6EuvtYjfcLOV2KT5RYcY4hTSUp+9RhxbbK8WErSdO47kfl1XKMYw3sn917ZInDNFKzZ7fEbtcNLg7K/43xSeGRrZogIiO7IHXAedi622nLz6aT4Y4SlqKaYFloHlrqaZ9gWvBdmcy5GZpGhtv5hTul6RDZyo0mM2KbZMoYjQSQSGOVuV418HC+jmnmD1S4kWiNRiWpSMs6hPIgZlQLoR0xQppbhSCHMEhy4IvOquqOqs1Ucm6safZOEdiJSosXVN0tJqogqbQq+mCyAgwrJBTTWKRjScSlkbESChOlIT74kjOyyWobswyZNMn0Vew6phqhoezZcwVN2i3LQqVTV2bqqXMQdDZQlkJ3JK5voVKzt/U3DWuh/vF17tEm1EzrqTOFoI6TVEimSbn6qbUCosO3CGKrVKOug5kPqHF07Ld0+iWkl1SzHORGBRGLR0ZMqmqQ1G66XmOqapoSVCalN02zKjtEv2fxu5D2SzvsyiP4QrtvGUXgss42hvuAp1YrRrr/ssi/KEI/ZZHyaugYdxDFLsQU9NXxgckdQcZzD/pmBsnI+GJoosgAkaLljXuc0sJG7Hj4T7jwW5TY23kEnJil+XRHROKapnLeIcakLDTVDY3PZ3SQ7Nl5lryd3DT5dAmMH42eyMNqGfeWNLWxRPIZEyNoA2aNfAHTRazid/vE2fV3ay3vuT2hugyOdawNr7kb+QXLPrO7BjWOPDo0VVT4uXN+7xMbEQ0RmRsUwcW6uj5aW2GnUKvP2cyNcTTOZMAT3ZiGu2+HKARfx+i0IOtpHfNvn6HqOp8V17C2Tso2l1O+B3ZxsZd9pZSIwDKWj4Lk6Dn0Ti3VBKEb2Rr7uBWXzTU4c46vEMjuzBPQXBvr5aKsxng+QNd92poXsaPwF/bAb5rOf8AVX9di80zMglG2tgATpqS7fqhUsbopWODzmADnXOjhfVp9FCzNMt4LX8HKZA5pIcCCNCCLEKL3XC3/wC0jhxrgaqAtuy7ahgAGgNu1FtL6i4HUHqudRnqu+E1KNo86cGnRB0KbgbohveNFZUNNdVCVEyjYvlRI43HYFW8eHB3JX2G4S0ckTz0VD47kak2F/5T7LDyRuCF0tmEMI2Hsq/EMEZY90ewXO/lr+Do/Sa/k0F0iUlbdXGJYYGk5dFWdg7oVosqa4ZShQi1mqM1FNKeij2RT2BY2QcoORHRqDggS4DC9ZFjpyUw2iKEN9K/JqmY4lJ9LYosaqyaAyMsgZdU5Ky6AIzdFiaCxx+CI6KydoobhMSU4KWw0jGHx6IksOqzQutopVMneUNFWD+5SDZ7h6lJVcE/J7lsBUQ0HdbtGKNZpMfqqZ2j3fouj8IcUuqgA9+uxF9Vo+PUQsSAqrhvEzBO030JsVnLpS4fRUVIy10URMCp8ExDtGDXkFZ5/ZZGhxziuwr6m23au9yAT87pJinjdR2lVM+xGeWR1joR3jovU7bhcs/Tuh5Rf8D4Y11XncG5YWOkJcWhofo1hN/E/JbFxfxc6QNjY8FrHtc57OdjfKHc9loQxWSHMI23zgAkhtu6bixPilqKuklec2bTfYgfJK5Vw2hCN3Ispa4guIOlyQPMpWTiCQEXOg3P/PNKVde3YEXHI80lJKSNRa+xGoPqq1v0mUq8Lukx42Y2QkxmT96PzMdYPHsCtcqKAtJtqASARsRfQpeeQg2v4rdX4bemieRqY2uOn8O/0Wsft8/JyTqXppcdLdwC3fCMPGUXHyWqUZvO0crldYw2hb2YKucqMoRspxRDomoS1u6flpm8lXzU10KO5W7xscbjEbdCQlavEmOGjgqLEcOdyuqyane3mpfxbKfyixnia8okeHsVRT1JG6tYsRaBqU/puPCFNPp6fDmW2CqKygA2Vya5p5pGqkurUQ3NfexLluqfqWapOZtlaIaCRJwbKtjnsitqXIoXgSe6UDiE451wpMprhNA2KxuJRIm6pp9NZqTkNkUFl5hDRzVwaVvRa5h1UFfw1bbalYv00S4QbTNB2CrqtwzJ2ara3mqKrxAZt0KTBxRfkLFlMhYsuo5hLFWXYtIkOV/kbrf6yO7CtCxFlnlSykdd4DxXPG3XVbliFaIYXym2xEQP45CO7b1+hXOfsewuWoLjYiCM2c7k52+Qfr/lbTxxiLTL2TD3YBY9O0Nr+wsPdck3b1R041XWc9q4yHEu1cSSfMm5JXmPsOo3Pj4KdXJcm3+SVnEsMkp3tZJbM5jX5RyuTofHRZvp0w9GcOc1zSHi46FGosRpIZC2WNzrd58TXdnZuuhcRoearIcQbCbnkOthdUuJYkyoeXZw1xJ3uL8uamMW2dM5pKkFqoGdo4su6O5LC61yw6i9udjyQ2FrbgA5TsCdio0Vwcjt7d3pYbWRnxgA35LT+jnpPpXPizyZfzFjPLM5dlxeERx2ZGXhsZa6MX70bRqDbYaA+i5zw1h7Xyh7yMrHB5HVwOjfkt6qeKZad2eANe8sc3K5ucEEa6BNTV0c84P05nRuvUt0t3jprbddmoA3sRrr/hcZir3OqA6QWNydstvRdKosS/djVLNOhYIWWNQAClO11S1TWlISYoWlZ/Gz/dTNPk4ft4W78p0IVRiMLfBJTY8Rv7lVNZjuY6FexsqPK0dkK1tjoUmb9SsGrzFZfKsW+myVE4iQd1YZtFUdqUVlUbJMaGptlXTlFfU8gs09A5/VZ0a3wrg5Ea9X8HDp6Ix4aPROyWUDJVa0guE/Bw2b7KypcBy8lWyEinmiuEj+yy82W3fsjXZPUuDDok5BRpkeBEIzsNcBzW+jCB0StThPgoso0g4cSDe6oanDXFxtsumzYWMqoayhAdaySXQbMMqWO2IRAubwYpI06OK2jh7FzKbOW1mRfyNuCqfCOCZcRqcje5EzvTzEXEbeg6uNtB6nRbNh2HunkDG6X3cdmt5uK6LhVFDTRhje4wa2/HI7m9x5krny5NeL06MML6/DOGUsNJAIoGdnSwMcXO/E+wuTfm4m9yuU4pW9o9ztsznPsOVzddC4wx9opntYbFwyWBGxIvzXKZpVhHw6C/4Pw0Szdo4dyGxA5GQ/D7b+yJx9RuEjJr3BAicOgvcEnzPzV7w9SdjTsafiI7R/8ztfpYeiDxUwOg1/M0ehuCtGqiZRlc0c3fU943HXdJTWLu+wZTzATNVSOY48xuCeaVqpb6EEWUR/o6XJjEUAu2zicuovuBbZSyukcGtGm5PIBKQVNgQ0XedAVf4PTgRPO7s2Uu692/6ppd6ZynStFcKjIcrTYDex0vzP/OijWVrrXDjfqDqlqrRx81CctLdDqtdaZz7bJ2VrpjmuSb9b6q4w/GpNsxVFIs00pa5VOKkiMcnFm/Q17nAXOqzVyBa9TYg5WMLnSciubHhp2dWTNaKrFZD1Krcx8VtzsDMnJQk4XcNh8l2p8OIoqBumqu6LDM6xFw+9p/wtwwXB7AaJNjKOLhjwRHcLeC6JS4WLahMfskKbY6Oaw8LWOyvqDhwDktubhTQmI6UBFhRSRYGOiKcGb0V1kUXBSMpRhLRyUv2eOisXoLnKqAUFCOiPFTgKRchOqwExDGQJepiFlEVwQqiqB5pDFKlwAWsV7xnKaxvEwzmtTlxq5JumiWaKFdcLvtIqhuyveCoM1RexLWDO4DnYgBvqSB6qm6VhFW6OzcPUwgjzOH7yQAkcwD8Lf1PmpVtW65c86cvLoitpOzYHTHvHUgH4SdStT4mxpru6zQLz1cnbPQpRVIr8dxMSONthYD31SuBYa6oma0C7W/vJNgAxpF7k6bkD1SBK3HgupbTiUWIqDlcPwPbGwu7SPXY6A683N5KyJcRtrMJfma172RmS3ZFzrtkJF8rXDQm2tudtFUcdxRxsiYw6kuLificQLXPQa7ea2Q0zJ4HxP+B+pDDYNcQHCSP8odo8Dkfdck4vq6lkwZUODpYhYSA37Zt9Hn+K2h2vbUXvenclRjGouzE0YcLFVtThQP4vO6lT4q125sfHZFkqW2+JvuFkk4s7G4yRXNpWs8T1VjgmNwRF0dS2Qwv1D4i0SRu0Gax0cABsq6pq2Abg+AIKqJZsx6LaCbZz5JJKjoHEH2T1tu1pHR1ULwHsyOEcpYRdpyONjoRsVz6soZ4Hlk8UsTxoWSscw38iF2z7KcffNSGOR93U5ETdBcRZe4PG1iPRbrVwwzMMc8TJYzYZJWh7fQHn5J/UadMw0tWj5VyEmwFz0Ct8M4VnkIJYQ3xXZan7KMPMgkgL4HX/ANsntIetgD3m+58lsNLw2xjQO6bcxqPNaLIn4Ro0crouECBq3XyV5h3CxHJb+MKaOSMyjaOSdjo1anwIN5Iz8Ib0WxSw2SzmJAa6/BhyCdpKDKrPIhvTAy11kQTBJvJWYVQhwPuvG6JENEOpNlIwL57ITqlKTyG+ijEDzTENFxKA8kbpprtEjWyWSsYOWfRVdTUqUtQl8oJTsVEGVBRJJtEaGkzaNFyrmj4SLx3r+QSuxpHL+I3OebMBc47BoubpGj4ArpW5rBt+Rvdd3w/gyJpvkHstgiwuNosAFaTDh8a2WycEYt93dIct75D5lpJb6XN/QJLFMKZGO6fVRwOA3cToLDU33uLD1Uz+6IY3UkdIZxSJYnmR9nahrL+G/Ular2uY3PNZZAOiy+LKuT/D0GuF7wpQxySl0pHZQASOafxuucjfLQk+VuaBxfjTW1jJoiLyMGdw17zXhpdbrlaFSNqHtzAEgPsHW5gG4VPVy3k/lAH6lVBdsxyPh1Phji9rjHG4m3Zdk7837q1j52NvRaJjWJGaV7nkOLiXXtbn/a3slcMrTG8vvY/+zxf5XSsrrk25beQJH0WsVTOdkJBrp/8Af8/VCzIu6hI3mOe4ViBOaVENRFghCEbh9m2LugqMv/bmtG7wduw+4I9V1qorzfoS4sBPUtuD5X0XAsIkLZoyDa0kZ9ngrtVdU5oy5u+kg8xqsMi6aRfAVXjhAabkWIuDvcOsR7Epim4ldkBuLl+xLr22aABtq0+91rWL1rS15ZzDKllrd6KTuuHo4AJM17DLkzWDjDlLRsBeV2vMaD0Kmh2dWoq8SMuN+aP260XhTHmvAse68uyX00Hw+4t7rZ/vC2g74RLg++S6ECEi6pWBVW6q6JsekeAEjLKsmUlCcxAEHOUo3LAasosBj73ZLy1BKE94QHThIA9gol4CVfWBLSVN0AWJrrDRV9XUFyD26UqaqyBknELLW9FWnE27K5wRvaEHkhdHRs3DuGjQkLbo4mtC1mCuEI3AT8OMNcNwtlGiPSzlq7bJF+LkHZBkrQeaH2jDzCY6PlirlvJuXC6v6+my0mZg1D43Hy1H1IR28KNBurqKlaGFhALSC0g7EHkoZC4UeEVzZRoe+N2nfzHUJuoeBqeXM6AJUcGMz3Ersl75bd8eGa/zsq3HaQskc27sgsWXcXWaR4rB4+nSs3KIVmL8o9f4zt6BKRNQmtTDAqpLwhtv0JfQ+n1WWnU+Z+ev6rHL2WHHveYH9k0SzI0NvbyUtvIqLxceX05rI1CYEHst5LBRdwhPamhMPQH97H/Oz+oLrEGJDKNeot5G39wuQQHvDlYtN+mu62+bFC0gO/EQDrdpB0v7hp91nkjdFRYLGq3syWXOSN8gHXsJrOdHr0zZh/K5a/Li0jXb6sY+MEH87AwuHoiYxXZy7bUM/wDFxG3Wziqfn7KooTZtWBY32ToRezY4y955C7y7+nKF1vDsQ7XfdwzD6H+/qvn6OUj5ewNwPoumcJVkhiD/AIGx5ZIybkFvwSNdzykAG/LqFElTtDXeHQw0LOiXbVNcA5pBa4XBGoI80KSpPRXYh3OEGScBIPqHIDnFADz6wIL6zolC5QLkAHfMTzQXSKBcoFAjLnqBcsFYsgDD36LX8Xr8qv5G6LTOI35b2QNAP2g5zgBuV0Phx+RgvyC5lwpC6aW52BXSXu7OOw6LSEfyEpAcexw62O2yrMP4mcDZx9VV4nNcqvutzM6VSYnnFw75psVDuq5pTV74/hd6K3h4qcBqNVJQEvBUQgRHQIzSshEwte4sp9Wu6jKfQ3/VX91X8QxZoHHmyzvnY/VJjRpIGo8blMMQiO95NA9SjMCzZaJHZYkGgPQrLlJuoITAiCvAWPhyUIz8tEQ7JkmVFwUgdFEoAxEQHC+wIvz0uncWkLXFmmhsAL5Q3dpb4WsfVV5KzNMXBt92jLfmW8gfLUeVkABe66GN1NHooha51Pii6KSsCxnVb9wdVTVsmSOQU0dOwF4jAfK9rnEAMzgtbzuTfcb2FtMmWw/ZnWdnXhvKaOSP1AEg/oKn0pxpHUqajZEwMjblaOWpuTqSSdyeq88JhzghmyZAs5qjkTOVYyoAVcxCLE28IBQAAsWMiYyr2VIBfIsFiYIUSEAU2LVeRp8FzTHMaMhIC6ZjVEXtIC57iPDZa+9tL6qk0JmycC0mVg6nUrZMWn08AFX8MQ5YwfBQxefl1XQvCfyUs7rklAcEd4UC1FjogF5Ta1YIVpEWOxbBGagsRQVzlE0vijLwSD+An21/RHUi24sdiLHyOiQHP3ixPif8IjUOUjObbXNvK6nfVQWTK8wqN1jMgZ57bO81IFYl1F+YUWuTJJ3WHFeJUCUAecoFZvyQ72QM8Uahdp6n6oCfnw58D2teLZ2MlHk8behBCTKj6YmCJgVT2VVA+/wyx3PgXWPyJXnNunsKoWysew6PJDmO07pA0Ki66ba7cOtdoVJpKxSjMxrvzNa4+ZAv80bs1ZzkMxUXPRSxR7NAASSVERlMiJeLECAZSokIzmobgUDIFQcVPsyiMpSUrHQBsWbcKsxzDAWmw5LZYaWySxtoAtzKUesb4ikpmdnF6KkqX5iSrbEZrANHqqlzV1NmaQs5qHlTDwhFCBkMqiQiAKJWikQ0HCI1ZXlzlE2rz9j5H6Ly8kBz1u6K7deXlJaJFYK8vJAZj/uhMXl5MQRRK8vIAg7ZQkXl5ABKcd9n8zf6luXHzR/pjYXyzC/Owc2w+Z91heSKXpr7dk3gR/fBeXllLxnVD1HXMJ/2W+v9RTa8vK4+I5ZfuZ4rzQsLyokkQhkLy8gCJCivLyQybAm4wsLyhloMFS4x8SyvK8X7hT8NTrT3ylXry8t2QgEiE5eXlS8BnmqJXl5CEf/Z"/>
          <p:cNvSpPr>
            <a:spLocks noChangeAspect="1" noChangeArrowheads="1"/>
          </p:cNvSpPr>
          <p:nvPr/>
        </p:nvSpPr>
        <p:spPr bwMode="auto">
          <a:xfrm>
            <a:off x="63500" y="-820738"/>
            <a:ext cx="2705100" cy="1695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AutoShape 10" descr="data:image/jpeg;base64,/9j/4AAQSkZJRgABAQAAAQABAAD/2wCEAAkGBhAQERQUEBAQEg8QFBAPDw8PEA8QDw8QFBAVFBQQFBIXGyYeFxkjGRIUHy8gIycpLCwsFR4xNTAqNSYrLCkBCQoKDgwOFw8PFykcHBwsKSkpKSksKSkpKSksKSkpKSksKSwpKSkpLCkpLCksKSkpLCwpKSkpKSkpKSkpKSkpKf/AABEIALIBHAMBIgACEQEDEQH/xAAcAAACAgMBAQAAAAAAAAAAAAADBAIFAQYHAAj/xAA9EAABAwIEAwYDBQcDBQAAAAABAAIDBBEFEiExBkFREyJhcYGRMqGxBxRCUsEVI2JystHhJDPwF0Oi0vH/xAAZAQADAQEBAAAAAAAAAAAAAAAAAQIDBAX/xAAkEQACAgMBAAEDBQAAAAAAAAAAAQIRAxIhMQQTIkEUMlFhcf/aAAwDAQACEQMRAD8A5bdHhQQ1SYbJoCziOii8pUVCx26ALCEJ1gW7YH9m9JPQw1H3uRr5WZnHI10YkLrZMpse6QQddd9FTVXBlbG9zBBJKG7SwsdJE9p1Dg4Dpy3CiRSKWyyAESenfGcr2uY4bte0tcPQpWSSylFByFB90OOa6ZjIKtcJAAkIjZlmUWS7pbINIySCuddK1Q0U+3CFU1AASohtFNUsF9laYbTXCqJ5QXeq2PDHANSYkRkpLLMcmVHmlVbNJqlZvBJlt94BCQqmXSzKnxRO2umaapC33IIkMWQgjcG6n2oXnuBTFw3DBuIYy0BxsQmMVxpjm2abrQY3ap+GfRYyirCTNl4cxsU7+98J+S6zg/E8D2Dvj3C4dDGCLlFe4sF2uI9VEZxcqCWKWux2DiLiGIMNnDYrhWM1fazPdyJ0R6rEnuFi9xHmqtxXTGNHI5WSAUHMXhIix2KYAWtWHtunezCGY1TYiuMOqK2BOmmCCRYpKSZcsbj6eZEoyDVFal5naoJIGNDcE29vglJgkjR1QrI9Sg3UHMuUzTxqzE6H9nmOPH+ncA5hzPjJJ7h3cPEH6rpFDLJGHFshBcW90bAC/wBSVxbAavsZWOOwNneDToT6b+i6fS1L9AHA3+E6EuvtYjfcLOV2KT5RYcY4hTSUp+9RhxbbK8WErSdO47kfl1XKMYw3sn917ZInDNFKzZ7fEbtcNLg7K/43xSeGRrZogIiO7IHXAedi622nLz6aT4Y4SlqKaYFloHlrqaZ9gWvBdmcy5GZpGhtv5hTul6RDZyo0mM2KbZMoYjQSQSGOVuV418HC+jmnmD1S4kWiNRiWpSMs6hPIgZlQLoR0xQppbhSCHMEhy4IvOquqOqs1Ucm6safZOEdiJSosXVN0tJqogqbQq+mCyAgwrJBTTWKRjScSlkbESChOlIT74kjOyyWobswyZNMn0Vew6phqhoezZcwVN2i3LQqVTV2bqqXMQdDZQlkJ3JK5voVKzt/U3DWuh/vF17tEm1EzrqTOFoI6TVEimSbn6qbUCosO3CGKrVKOug5kPqHF07Ld0+iWkl1SzHORGBRGLR0ZMqmqQ1G66XmOqapoSVCalN02zKjtEv2fxu5D2SzvsyiP4QrtvGUXgss42hvuAp1YrRrr/ssi/KEI/ZZHyaugYdxDFLsQU9NXxgckdQcZzD/pmBsnI+GJoosgAkaLljXuc0sJG7Hj4T7jwW5TY23kEnJil+XRHROKapnLeIcakLDTVDY3PZ3SQ7Nl5lryd3DT5dAmMH42eyMNqGfeWNLWxRPIZEyNoA2aNfAHTRazid/vE2fV3ay3vuT2hugyOdawNr7kb+QXLPrO7BjWOPDo0VVT4uXN+7xMbEQ0RmRsUwcW6uj5aW2GnUKvP2cyNcTTOZMAT3ZiGu2+HKARfx+i0IOtpHfNvn6HqOp8V17C2Tso2l1O+B3ZxsZd9pZSIwDKWj4Lk6Dn0Ti3VBKEb2Rr7uBWXzTU4c46vEMjuzBPQXBvr5aKsxng+QNd92poXsaPwF/bAb5rOf8AVX9di80zMglG2tgATpqS7fqhUsbopWODzmADnXOjhfVp9FCzNMt4LX8HKZA5pIcCCNCCLEKL3XC3/wC0jhxrgaqAtuy7ahgAGgNu1FtL6i4HUHqudRnqu+E1KNo86cGnRB0KbgbohveNFZUNNdVCVEyjYvlRI43HYFW8eHB3JX2G4S0ckTz0VD47kak2F/5T7LDyRuCF0tmEMI2Hsq/EMEZY90ewXO/lr+Do/Sa/k0F0iUlbdXGJYYGk5dFWdg7oVosqa4ZShQi1mqM1FNKeij2RT2BY2QcoORHRqDggS4DC9ZFjpyUw2iKEN9K/JqmY4lJ9LYosaqyaAyMsgZdU5Ky6AIzdFiaCxx+CI6KydoobhMSU4KWw0jGHx6IksOqzQutopVMneUNFWD+5SDZ7h6lJVcE/J7lsBUQ0HdbtGKNZpMfqqZ2j3fouj8IcUuqgA9+uxF9Vo+PUQsSAqrhvEzBO030JsVnLpS4fRUVIy10URMCp8ExDtGDXkFZ5/ZZGhxziuwr6m23au9yAT87pJinjdR2lVM+xGeWR1joR3jovU7bhcs/Tuh5Rf8D4Y11XncG5YWOkJcWhofo1hN/E/JbFxfxc6QNjY8FrHtc57OdjfKHc9loQxWSHMI23zgAkhtu6bixPilqKuklec2bTfYgfJK5Vw2hCN3Ispa4guIOlyQPMpWTiCQEXOg3P/PNKVde3YEXHI80lJKSNRa+xGoPqq1v0mUq8Lukx42Y2QkxmT96PzMdYPHsCtcqKAtJtqASARsRfQpeeQg2v4rdX4bemieRqY2uOn8O/0Wsft8/JyTqXppcdLdwC3fCMPGUXHyWqUZvO0crldYw2hb2YKucqMoRspxRDomoS1u6flpm8lXzU10KO5W7xscbjEbdCQlavEmOGjgqLEcOdyuqyane3mpfxbKfyixnia8okeHsVRT1JG6tYsRaBqU/puPCFNPp6fDmW2CqKygA2Vya5p5pGqkurUQ3NfexLluqfqWapOZtlaIaCRJwbKtjnsitqXIoXgSe6UDiE451wpMprhNA2KxuJRIm6pp9NZqTkNkUFl5hDRzVwaVvRa5h1UFfw1bbalYv00S4QbTNB2CrqtwzJ2ara3mqKrxAZt0KTBxRfkLFlMhYsuo5hLFWXYtIkOV/kbrf6yO7CtCxFlnlSykdd4DxXPG3XVbliFaIYXym2xEQP45CO7b1+hXOfsewuWoLjYiCM2c7k52+Qfr/lbTxxiLTL2TD3YBY9O0Nr+wsPdck3b1R041XWc9q4yHEu1cSSfMm5JXmPsOo3Pj4KdXJcm3+SVnEsMkp3tZJbM5jX5RyuTofHRZvp0w9GcOc1zSHi46FGosRpIZC2WNzrd58TXdnZuuhcRoearIcQbCbnkOthdUuJYkyoeXZw1xJ3uL8uamMW2dM5pKkFqoGdo4su6O5LC61yw6i9udjyQ2FrbgA5TsCdio0Vwcjt7d3pYbWRnxgA35LT+jnpPpXPizyZfzFjPLM5dlxeERx2ZGXhsZa6MX70bRqDbYaA+i5zw1h7Xyh7yMrHB5HVwOjfkt6qeKZad2eANe8sc3K5ucEEa6BNTV0c84P05nRuvUt0t3jprbddmoA3sRrr/hcZir3OqA6QWNydstvRdKosS/djVLNOhYIWWNQAClO11S1TWlISYoWlZ/Gz/dTNPk4ft4W78p0IVRiMLfBJTY8Rv7lVNZjuY6FexsqPK0dkK1tjoUmb9SsGrzFZfKsW+myVE4iQd1YZtFUdqUVlUbJMaGptlXTlFfU8gs09A5/VZ0a3wrg5Ea9X8HDp6Ix4aPROyWUDJVa0guE/Bw2b7KypcBy8lWyEinmiuEj+yy82W3fsjXZPUuDDok5BRpkeBEIzsNcBzW+jCB0StThPgoso0g4cSDe6oanDXFxtsumzYWMqoayhAdaySXQbMMqWO2IRAubwYpI06OK2jh7FzKbOW1mRfyNuCqfCOCZcRqcje5EzvTzEXEbeg6uNtB6nRbNh2HunkDG6X3cdmt5uK6LhVFDTRhje4wa2/HI7m9x5krny5NeL06MML6/DOGUsNJAIoGdnSwMcXO/E+wuTfm4m9yuU4pW9o9ztsznPsOVzddC4wx9opntYbFwyWBGxIvzXKZpVhHw6C/4Pw0Szdo4dyGxA5GQ/D7b+yJx9RuEjJr3BAicOgvcEnzPzV7w9SdjTsafiI7R/8ztfpYeiDxUwOg1/M0ehuCtGqiZRlc0c3fU943HXdJTWLu+wZTzATNVSOY48xuCeaVqpb6EEWUR/o6XJjEUAu2zicuovuBbZSyukcGtGm5PIBKQVNgQ0XedAVf4PTgRPO7s2Uu692/6ppd6ZynStFcKjIcrTYDex0vzP/OijWVrrXDjfqDqlqrRx81CctLdDqtdaZz7bJ2VrpjmuSb9b6q4w/GpNsxVFIs00pa5VOKkiMcnFm/Q17nAXOqzVyBa9TYg5WMLnSciubHhp2dWTNaKrFZD1Krcx8VtzsDMnJQk4XcNh8l2p8OIoqBumqu6LDM6xFw+9p/wtwwXB7AaJNjKOLhjwRHcLeC6JS4WLahMfskKbY6Oaw8LWOyvqDhwDktubhTQmI6UBFhRSRYGOiKcGb0V1kUXBSMpRhLRyUv2eOisXoLnKqAUFCOiPFTgKRchOqwExDGQJepiFlEVwQqiqB5pDFKlwAWsV7xnKaxvEwzmtTlxq5JumiWaKFdcLvtIqhuyveCoM1RexLWDO4DnYgBvqSB6qm6VhFW6OzcPUwgjzOH7yQAkcwD8Lf1PmpVtW65c86cvLoitpOzYHTHvHUgH4SdStT4mxpru6zQLz1cnbPQpRVIr8dxMSONthYD31SuBYa6oma0C7W/vJNgAxpF7k6bkD1SBK3HgupbTiUWIqDlcPwPbGwu7SPXY6A683N5KyJcRtrMJfma172RmS3ZFzrtkJF8rXDQm2tudtFUcdxRxsiYw6kuLificQLXPQa7ea2Q0zJ4HxP+B+pDDYNcQHCSP8odo8Dkfdck4vq6lkwZUODpYhYSA37Zt9Hn+K2h2vbUXvenclRjGouzE0YcLFVtThQP4vO6lT4q125sfHZFkqW2+JvuFkk4s7G4yRXNpWs8T1VjgmNwRF0dS2Qwv1D4i0SRu0Gax0cABsq6pq2Abg+AIKqJZsx6LaCbZz5JJKjoHEH2T1tu1pHR1ULwHsyOEcpYRdpyONjoRsVz6soZ4Hlk8UsTxoWSscw38iF2z7KcffNSGOR93U5ETdBcRZe4PG1iPRbrVwwzMMc8TJYzYZJWh7fQHn5J/UadMw0tWj5VyEmwFz0Ct8M4VnkIJYQ3xXZan7KMPMgkgL4HX/ANsntIetgD3m+58lsNLw2xjQO6bcxqPNaLIn4Ro0crouECBq3XyV5h3CxHJb+MKaOSMyjaOSdjo1anwIN5Iz8Ib0WxSw2SzmJAa6/BhyCdpKDKrPIhvTAy11kQTBJvJWYVQhwPuvG6JENEOpNlIwL57ITqlKTyG+ijEDzTENFxKA8kbpprtEjWyWSsYOWfRVdTUqUtQl8oJTsVEGVBRJJtEaGkzaNFyrmj4SLx3r+QSuxpHL+I3OebMBc47BoubpGj4ArpW5rBt+Rvdd3w/gyJpvkHstgiwuNosAFaTDh8a2WycEYt93dIct75D5lpJb6XN/QJLFMKZGO6fVRwOA3cToLDU33uLD1Uz+6IY3UkdIZxSJYnmR9nahrL+G/Ular2uY3PNZZAOiy+LKuT/D0GuF7wpQxySl0pHZQASOafxuucjfLQk+VuaBxfjTW1jJoiLyMGdw17zXhpdbrlaFSNqHtzAEgPsHW5gG4VPVy3k/lAH6lVBdsxyPh1Phji9rjHG4m3Zdk7837q1j52NvRaJjWJGaV7nkOLiXXtbn/a3slcMrTG8vvY/+zxf5XSsrrk25beQJH0WsVTOdkJBrp/8Af8/VCzIu6hI3mOe4ViBOaVENRFghCEbh9m2LugqMv/bmtG7wduw+4I9V1qorzfoS4sBPUtuD5X0XAsIkLZoyDa0kZ9ngrtVdU5oy5u+kg8xqsMi6aRfAVXjhAabkWIuDvcOsR7Epim4ldkBuLl+xLr22aABtq0+91rWL1rS15ZzDKllrd6KTuuHo4AJM17DLkzWDjDlLRsBeV2vMaD0Kmh2dWoq8SMuN+aP260XhTHmvAse68uyX00Hw+4t7rZ/vC2g74RLg++S6ECEi6pWBVW6q6JsekeAEjLKsmUlCcxAEHOUo3LAasosBj73ZLy1BKE94QHThIA9gol4CVfWBLSVN0AWJrrDRV9XUFyD26UqaqyBknELLW9FWnE27K5wRvaEHkhdHRs3DuGjQkLbo4mtC1mCuEI3AT8OMNcNwtlGiPSzlq7bJF+LkHZBkrQeaH2jDzCY6PlirlvJuXC6v6+my0mZg1D43Hy1H1IR28KNBurqKlaGFhALSC0g7EHkoZC4UeEVzZRoe+N2nfzHUJuoeBqeXM6AJUcGMz3Ersl75bd8eGa/zsq3HaQskc27sgsWXcXWaR4rB4+nSs3KIVmL8o9f4zt6BKRNQmtTDAqpLwhtv0JfQ+n1WWnU+Z+ev6rHL2WHHveYH9k0SzI0NvbyUtvIqLxceX05rI1CYEHst5LBRdwhPamhMPQH97H/Oz+oLrEGJDKNeot5G39wuQQHvDlYtN+mu62+bFC0gO/EQDrdpB0v7hp91nkjdFRYLGq3syWXOSN8gHXsJrOdHr0zZh/K5a/Li0jXb6sY+MEH87AwuHoiYxXZy7bUM/wDFxG3Wziqfn7KooTZtWBY32ToRezY4y955C7y7+nKF1vDsQ7XfdwzD6H+/qvn6OUj5ewNwPoumcJVkhiD/AIGx5ZIybkFvwSNdzykAG/LqFElTtDXeHQw0LOiXbVNcA5pBa4XBGoI80KSpPRXYh3OEGScBIPqHIDnFADz6wIL6zolC5QLkAHfMTzQXSKBcoFAjLnqBcsFYsgDD36LX8Xr8qv5G6LTOI35b2QNAP2g5zgBuV0Phx+RgvyC5lwpC6aW52BXSXu7OOw6LSEfyEpAcexw62O2yrMP4mcDZx9VV4nNcqvutzM6VSYnnFw75psVDuq5pTV74/hd6K3h4qcBqNVJQEvBUQgRHQIzSshEwte4sp9Wu6jKfQ3/VX91X8QxZoHHmyzvnY/VJjRpIGo8blMMQiO95NA9SjMCzZaJHZYkGgPQrLlJuoITAiCvAWPhyUIz8tEQ7JkmVFwUgdFEoAxEQHC+wIvz0uncWkLXFmmhsAL5Q3dpb4WsfVV5KzNMXBt92jLfmW8gfLUeVkABe66GN1NHooha51Pii6KSsCxnVb9wdVTVsmSOQU0dOwF4jAfK9rnEAMzgtbzuTfcb2FtMmWw/ZnWdnXhvKaOSP1AEg/oKn0pxpHUqajZEwMjblaOWpuTqSSdyeq88JhzghmyZAs5qjkTOVYyoAVcxCLE28IBQAAsWMiYyr2VIBfIsFiYIUSEAU2LVeRp8FzTHMaMhIC6ZjVEXtIC57iPDZa+9tL6qk0JmycC0mVg6nUrZMWn08AFX8MQ5YwfBQxefl1XQvCfyUs7rklAcEd4UC1FjogF5Ta1YIVpEWOxbBGagsRQVzlE0vijLwSD+An21/RHUi24sdiLHyOiQHP3ixPif8IjUOUjObbXNvK6nfVQWTK8wqN1jMgZ57bO81IFYl1F+YUWuTJJ3WHFeJUCUAecoFZvyQ72QM8Uahdp6n6oCfnw58D2teLZ2MlHk8behBCTKj6YmCJgVT2VVA+/wyx3PgXWPyJXnNunsKoWysew6PJDmO07pA0Ki66ba7cOtdoVJpKxSjMxrvzNa4+ZAv80bs1ZzkMxUXPRSxR7NAASSVERlMiJeLECAZSokIzmobgUDIFQcVPsyiMpSUrHQBsWbcKsxzDAWmw5LZYaWySxtoAtzKUesb4ikpmdnF6KkqX5iSrbEZrANHqqlzV1NmaQs5qHlTDwhFCBkMqiQiAKJWikQ0HCI1ZXlzlE2rz9j5H6Ly8kBz1u6K7deXlJaJFYK8vJAZj/uhMXl5MQRRK8vIAg7ZQkXl5ABKcd9n8zf6luXHzR/pjYXyzC/Owc2w+Z91heSKXpr7dk3gR/fBeXllLxnVD1HXMJ/2W+v9RTa8vK4+I5ZfuZ4rzQsLyokkQhkLy8gCJCivLyQybAm4wsLyhloMFS4x8SyvK8X7hT8NTrT3ylXry8t2QgEiE5eXlS8BnmqJXl5CEf/Z"/>
          <p:cNvSpPr>
            <a:spLocks noChangeAspect="1" noChangeArrowheads="1"/>
          </p:cNvSpPr>
          <p:nvPr/>
        </p:nvSpPr>
        <p:spPr bwMode="auto">
          <a:xfrm>
            <a:off x="63500" y="-820738"/>
            <a:ext cx="2705100" cy="1695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 descr="Swelt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799" y="4267200"/>
            <a:ext cx="3282593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Muster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To gather, summon, collect</a:t>
            </a:r>
          </a:p>
          <a:p>
            <a:r>
              <a:rPr lang="en-US" sz="3600" dirty="0" smtClean="0"/>
              <a:t>Verb</a:t>
            </a:r>
            <a:endParaRPr lang="en-US" sz="3600" dirty="0"/>
          </a:p>
        </p:txBody>
      </p:sp>
      <p:pic>
        <p:nvPicPr>
          <p:cNvPr id="3074" name="Picture 2" descr="http://t0.gstatic.com/images?q=tbn:ANd9GcRK0EBpqjdDMvbk7usG_eD5dMF5O6ZBoYi0eXpK2OWmU7qRD8o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399" y="2514600"/>
            <a:ext cx="3042743" cy="4114800"/>
          </a:xfrm>
          <a:prstGeom prst="rect">
            <a:avLst/>
          </a:prstGeom>
          <a:noFill/>
        </p:spPr>
      </p:pic>
      <p:sp>
        <p:nvSpPr>
          <p:cNvPr id="3076" name="AutoShape 4" descr="data:image/jpeg;base64,/9j/4AAQSkZJRgABAQAAAQABAAD/2wCEAAkGBhQSERUUExQWFRUWGBgYFxgXFxgYGBgdFxoXHBoXFxgYHCYfFxokGRcXHy8gJCcpLCwsFx4xNTAqNSYrLCkBCQoKDgwOGg8PGi0lHSUsLCwsLCwsLCwtLywpLCwpLCwsLCwpLCwsLCwsLCwsLCwsLCwsLCwpLCwsKSksLCksLP/AABEIAKQBMwMBIgACEQEDEQH/xAAcAAABBQEBAQAAAAAAAAAAAAADAAEEBQYCBwj/xABEEAABAgMFBAcGAwcEAQUBAAABAhEAAyEEBRIxQQZRYXETIjJSgZGhQrHB0dLwFBZiByNDcoKS4TOTovGyNFNjc8IV/8QAGgEAAgMBAQAAAAAAAAAAAAAAAgMAAQQFBv/EADIRAAIBAwMEAAQEBgMBAAAAAAECAAMRIQQSMRMiQVEUUmGhgZGx0TIzQmJx4RXB8AX/2gAMAwEAAhEDEQA/AMAtSvaYlnz04O/lBpK6sagjgaPn97o4nrKsBGEMXZRw5U3x2hRVUHKikuA28hzX3GOscicgiJYDFQ/7HD71hJlg+ev/AFHSA6i7Mk0yoWYuI5RLzILV01A0IemogZLR1Xbi3eBD+cOqWwZYB4gh89a1gBnVruch82yL0ctXzEHUipapHWzzfTLd8Iu0oiBXZ2q9N/jATIOYDtmImKSQ4NBXNjTj4nPiI4EuvZBPgKjOoz+84kloCbY3qK76VHgYB0DROQBXDpx98d6vQ8PTzdosiAL8SMkYSxiXJXHBY09GoPlHISU56RYMWUl5dihi5g/fpBlrZUVt3T+unnE6ak43wk8g/hF3hU5zaldljnQ8OPrFbNkvhBUAQp9/DSLJUhRHZV5GO5FgViDy1GtThP2YMNi0jLm8iDs1fPMB/J4jWmXiS4qK148fvfF4uwkl+hmBv5mbdUQJd3qGUqblkAW90QtK25mLTebHsv4wyr1HdP8Ad/iOjc89/wDQnf7a/lHKrknn+BO/21/KMpdpqCL6iVe4OSSG4/4i1u5QWkKZiXYHfFR//CtH/sTv9tfyjWXFc6hIRilTApy/VIOZahEHTdicwKiLbEjCWcJBOnkzf5FIFaJIKGJzAdsxu90XouquIy5pOtD8oi2i71OcMpYfUvT0h+6ZwlpEkK7L08MhE0zgB2QfE5eBiJKsa0mqTXgYacVUDHyhZMegsMyRaJw6LsirDNXzimnTk9wDxX8VROvKayEjj8Iop00k0DwBgWJM7mWhL9gcnVX/AJQOYsM/RprlVf1wRElqkVhps9nADneQfRhAkRouILowW6gHIqrzc08IaeAnIM+gct4xwq1ECvV5g/KBha3ok82UYGMAJ5nOPWv34wOQnGSzADVhEhZU1cX9g+cARNAzLf0g/GJbzDHGJ2VBFAgHcVZ82doGkLJoW8flHf4lPe/4JHxgMmaVKLOd8CBChOgJzV6GO5VmDh3bPL0gSEFRo5MdzLMsByC3hDNtuYN/EkGVL1RCiEVcYUBiSze5trXdAUAVEAIUcT4yM2OQ36xyi7es71wkAOTiAyUFEhhlQxd2dciZLw4QJjAALUoJOWoMS7vuiWQoTJeEgsF1DuM0lyHHCkaARMlzM1LlAqyZYYKBVkkvUF2UMj4wKWhACgok9o8VAdrEHofQisaWfs4uWhQlnH3eyFDm9F+hrFKLEMeEpILEUSorlADIAmqSH82rBAKZLmAnSwAp6uMSXcpZwHL11BP2IaZZujGIBWgOIEihyThZnFd3jSConJxMU0XLUwAADB2wEuxKaNQuBHEuaMASVBk4esColBUD16ByMTDCcjvg9gg7jDWSwialaglRKS4avVzYkBt/KkEn3YEKqhQFFEVcOKu2R1B1YiO1W3oiopSwIqoOyyQCy0KzSQTWNFJvGVNQmXPSkMBhIV5MXxJMBe3MG8yky7wApxUe3XMZjjXDQ7juiTZbudRSpAdiQXoW3MczXqxe3ns47KlKxOXALZswVRgSKZMecZ+34kmvSKVRw2RdxmNHKfOGgBuIBJBhbVchlllJOVDU5kB+WXnWFYbElSilSkAnsk5ZHPccvMxNuy+52HCuVjla4y7cnr5xJtd2ScIWlQBJbCRV2yBevi+UA2OZdzKm0XOqUtJWMIcdkODxTviXOsainFKUlXMH/knNPOoiTYrclIIxgoBAUlZcZUwgOa74gotkqXNUuWlqnCXIPAVqBvBibSw4g7pWzL4myyywkUcUJB5F2IgyNqiJYLDESdOrhAGju7vDzr0ViUWSxJOEpBFa61aDybRZwgqVISkjTCCk8jmORELakVyxjEdTwI1m2rWc8Dt1WBzcZh8meCq2yWFJAwNTF1Tnr7XKGXetlQkKNlBB3CWYdO1FiBD2PP8ATL0LV8ozirTP9RmtdNUZQQklWjbNQSWCSWFWUz8njhO3CtyPJW/nuifMt9kSkKNkFQC2BAz5xXK2usAd7Hl+mW/hWHU7VV3ISRM+AxUjIhrLtopVFBGbUCgB5msCm7ZrCwP3bN1iys65dblFjd1uss7s2QaZpR8DEC2X3YUKKTY6gt2Zfzhb1KavsZjeMo0mrA9Nb2gLTtUtMt2Q+IaFmPDFm8Al7UE4sQSeqcOEe1pic5esHl3zZFqwpslc6pQ3N3gMy0WVaVYJKQoaYAfcWy98QMhwGMt6ZRrMsrF7RrVkEk7mPueJVlsk6Z2sKRuGf9RJZPvjibaQP9NCUAH2RUc1Gr8gBHSryV0YCmISKJFPFtd7w4UWteILi9hI15XcFFIEwqYuWFBwSfjA1yUSwQrDiSAcHtFw49KwWffSejCUDBMxOVGhpXqhTcIqPwSrQtJJDzFAFanDDVRc6Ae6K48RqgnmR7VPxFsLbk4S/oeMdyLhWtOLDgToSpgaE0xZ0Gjxfz0SrEQlEsTlsSpRGIJPskBw+pPvikvK8FzZql9JhKm6pChoAAAQ2m+BjgbcSsXY0muMKD0GIAtxO/whpqkAZF/5wfRoPKlzJqglIQt2yAfTQBznu0MbC49ikpBmWnCGzdjnk47KPFzwESWTYXaYuRdi5gDJUkaqOTcBmYkpupEtGIqJUaVDAHdnnrrlG7vm/ZFklK6AJMyiQ2j71Z5PlGGt9/LmpCVuQC4AVQeBcmlM9YvbcXkVy3HE5VJlvQUbLJzvNYDKmy0gpOpqK+T60g9omy1DCFhIBoCCc86jPT1iL+DFGmy+OYbiKQAUbrWkvjJinS5auysJ3dVXrnA/wQIrNQf7h8IFPmgKwghTaj4RJlXXNmMAlgSw6tSd2EBzQxZWxveGAbcwH4UD2kevyhRpR+z2d3VHjiQn0JcQoK6+pV/7pZTpX71QdKQ1AVYklW5KhV+cSbDeykUKmAzSoE+rViql3JOmAAkgD9Sl+QyHIRM/L+EVJ8SAPiYey0xkn8piN+BNRYNo5S6E4T6e+nnEu2yJcxIxBK6sKsXOWFWYNIwM+yCWQrEpw/Z1D1HWb3RdSJalpUJaVuAClyQksXBDMHy1hBIviEAfMe03b0UxAR1nUThJAUFpS4BV2XKSWyeI1msoL4cnKFAlg/oOW545td9EnpM6pBSCykqRqRTQs774DPxYiuUoYZqiQTQEpzzyIciL7rSmAPmWUuwJSM0DfXdXxasGFkSqgSuZvwpIT/cqkUqLSUKKm6IhLCgKCacOq7PR6wS1X1aeqTMcEAjAzciTrvEEmnF7iJa3Bmou/HJ7akyxVklWIkchq26Ki1bR9MSpwkhkg6ZEuoZkOGpvEUUy0P2SqtVVcYq1STkGaFMtKlCrNQlhRwGetHbdGlaIgFz4l1Z7zWkFQ6Mgs6iMWFTVYahxXnEK1XmuYRiUVAEnCaAEuGDZhuEQ7PiJ6rvvHxJ05CLNVkATim9VzmkVOjN8coJilLLS0pvVO1BmQ0qNQ2dWAqGybUeLRKN2nCVqCkpGZI+OsSZU9KGUhKRLrUs5KQN7bxpE38JPt6gA4lVAJDBiBkkZnjGVtYS1kXHsxr6TpjubPoZlKi2yz1EoAJTixKUCQHZ8IyOrReSLkQnPrqpUmgfIncD5nR41F1/sqsyACtClL1JUXPNovLvuyXZZcwrUntYy4LJaiWKqkgUeEmqCSfMYafaAMCZJGxUpMvpp7pSzlJAABejJfyTvNYolzAokiyyAHo4GJqsXHtfKLLaC/V2tagAUykkYE+bqVxNOUU/Wqa0yr95n4RsoaYHLic2vrWU7aRxLKZeClBjJltQM5bwrx9IBMsqeu9lkOCNPTPn58oaxIXiAL1fXdr5w6StQm578z+n5w4UkTtUWmT4ipyWkqVazKcJkyk5HquNBSh8PGI06aCXNlkKOdTnw5aw6MR6JRfVJrvqPfEVl5VcVFfTz98Qaam5uRmWusrU/4Wl5ZNnJFqTilgSmSBMlpAJRUup9UmlRk1RFXaLhQk4JiMCh7QZNDqTkx31SfSAJnzZahMlFQUM29Qd4MbmzWmVbEEAYJiXCkBsSa1VJJ9ktVOXI1OR6XRP9s6NLUdcZPd+swS7sVKBCkdKjeKKT4fJ98QBY0zSQglKu6vXksZ+Mb6XcMxCFqSELQjIBTAip6uL/AEyNUqo+TRR3pYulPUQyxwwlLvhxPyFeIqMoiPtvsMY4LZfmZK2WDB1VpPI0Hnr6RCXIzwukkMMKiBQMA2o84vrbb1yv3a1BbAuFB/PUZ65RDUZShUGWrhVJ8DX3xa6lD/MFv0jl09Qi9M3+nn8pT/hlFgcKjXPqkavi5vp74jBYD4uqARQ1ZxqGqKZ8IurXdisDCoDkKoUkqftNVLDIb+UUc2bOQClTLTuLLHDiM/WK7an8AjF3LgnM0dxXrIkS5mFKVlanIBBURWjECgoW55xEv2/pk8qS6ky016oDBhmxDmrjMRnU9Eo9YKQ/cqB4Kr6waXZpg/0ZoWNzsfFC8/B4ApsMPzc/eEUpaqEoX2aLQxrlUa13wHoQamQ43y1EimlH+zHMy8yC02WHGtUqrrufwgsm2y1EBlAAMnIsTma5k0EUFv4jLW8SKtEsV62Z6pYHKlWyeJlx7NTbQMQSQl2BJCUv/OqnhU5xdWe6kKTmokBmUCkAZuRVIPHjF9OveWMEp5TISmihiTUB60CWrkavAOzW7RK6ig2vB3RsRKlrBWsOxZKRUuGrMUH1dgPGNTYrDLlJaUgIGrU81HOK1W0UsDq9ZgGFGG7VvCuUVduvSZMS6pjJNAA6fBz8xF8TOzluTNQbUnvJ8iYaMb+HXoWGlf8AMKCt9Yq/0l2bDOJdU1KU0okE860A3QDo5EtCllapiQWJdwDu6tfWM4q+Vpm40zlKbLEMwdCkFoJY7agpm4scsqqlSHCXG9LgH/MO6XuVultZtppGMAS8KdV4RTjqdBFbbtppxUQFoA3pB+NYp1gP2irlTlDsRuT74aEA4g3hRa1FCknrBSsRKt+8HPUx1MnJUlKUpYgVwEsquZByPyiOPFXE0H3nCxuWDqpkkMIMCVzJUq1qRRwR3O0OXDfzgxmSluVAy16P1gxyLe+A2exKU1cIycZHhiavg8HWuTI7RdVQ2Z4ZVz5QJ2y8zpNzzMVBiHezFdwFAee+LK7tncZDkEmtS5HhpybxirRbJy1dROCU2eQ88h4RT263zVTAJSlKQGJABSHGbnWFvVKi18whSLGelSpdns4KgOlWBpRINc1ZPwqeEZe1W1VonTEgjGMBQgChCmepPs1z8IPcdinTEYAQdFKIoOXFmyjfbO7JJSAVDxIGI8twhNbS06Q3MxL/AF9evQl0a1QkqOJndn/2frWsLmLUogvh/hjmDnHo8i6lyUDo2Wqg0RTVjVon2WzhIAAYCKfaHbiTZCgH94VKKSJakko3FY0c0jHYsbKJqsALmWCrRMQBj6oap6pA4mr+kYXbG9LTPX0aJcwShUAJV13frKYU5ac4uZf7RpUxZSLLOWRmQAQKO5O7jApf7RZKl4EWWcpRVhYAZs8Ooo9Nt225ia1qq7b2EyMy75ktITgW6gDRJyz3Z/ekKdd01JSnArshdEk8hlv90aid+0SzheE2aaCFNoAFNlxzIjk/tKs+JhZ5ueHQB23/ABjcNRW+SYfgKXzTOJs02UsEoUQUBuqfaJFaZ0Bh0Waah8SVHGAUsDQFs6Uqkxeq/aTIKgn8NNBxM7gBwAc/GOh+0uzu3QTHJKc0s4D7+MCa1W99knwFPjdM6mRNRKAKVOoOk4cu0A9OXpHM2TMCULwq6wxDql6UIy3e4RpkftBs6yUiRNcFqFNSGO8ROm7ZSUYCZEz952WKC7clxPiaikDbkwG0VHy/Exk2zLRhXhOFe4HQ8vsco4UJshaZyMSXJKSMwxqD5xtrRtdJSlGKRMaY+HCUEnfkqmfrB5u1tnQlJMuaOk7DYXLbmXA/Fs9u3nH7iUNJSQ3D+P8AxkeTtLLm2ZUyaAhZBStCgSicwYskVJz4jlFWi7/xctapK0FPRt0a1KRMQvPBiSQVIO52g17WmyzMK5qZ5TMogDozUCrByQePGLG7b7slkkoSETQlalYSoJWVKzJcK0oPARnO0L2ck2t4x4/yJtWopPeePMxFn6rS5kvoVvhDgpQaNmzuwbFV9YotoFy5bYVJLh2odTolwDQ1FC+kex2S/LPbFKlBKiwdWJLClMwc6tFTeX7OLFMBaSlJ3h/WsGtXYbOsYEDdyt+U8u2dvdDHE6kvUah+7vFMovLXs5KmgmSoFh2T1VA8RpHd7bBdAXlBuGh5HfwjP3nei5a0gJKMIrViCNxzbhBppQV6lJ7NfPr8v2gVKzM20i/r3+cj23Zo16tQHL0I8f8AuKaZcy3ZDngfgYs03vOmqIUsEBJckAYm3sK5xJF9KACVDC1HAY8A7jI7iIcHY4xeErMsq5WzZbFPKQGdnPSB8g2USbLLlSqIQFhJfEoAl+bOA0TlWFCziSs4icyX893iBziBNs6k6A7inXi+R8IpaK+eZGrM2BDLvJaieyEkg4MkhsqatCvIAzHMwKKgCohNEk+yK1bwiMS5bM7jnHL8xzqIbttE3Mm/iESlhUlJIAzXVy1SwLDPjDi8ApOEh1lThZJLPolKW15xCCPtMdSZ6kl0qr5GKKAyXl9aCApuinlmq4Gg0IMKKGYsrJUoEk5k6w0D0hL3TpKSzgBIrU/5+6xzjB3rPp846tUvAxW5fgQDwc6+EJMtRZgEJLZ0flqowwEHN5NpiUthUhIpROe77eOJUpw6BTvK9eHviZLuvCci+5QL7x1Mx/URFjY7IhUwIUtGLRJIUuo0T2UEciaZwirqKdIXYxqUmbAErJN3YmKznk7pB4pDYlDkGi3sV2JxBBKUkuwU2Igaplg/+T5Q1pXNlTEplYcLupZHSTDk+bhLgZloi3ooyyZ6U9YsFAEPhDkkqag4JbxjmvralX+ULD2Y/wCHCmzH8I95dLjVKlNh9pZOJWjitB6RzKl2WTMUqepKpoAJCstGOXWNch5RDvPbOWgNJTiJAL+ylxUNmS8VVguKba1mbNUpKTmpQ6xAGSRy8OcEp2ixaWwVF3VMCF2hvv8AETh0AfqhNAzjNincHMT9nbltE6amUDiHt4R1UcToTGs2d2GCgyUmXL1UR1lcXjU3haEXfIaRJxKOTDXeoipPDWNqlEttPceIjrdQcWX6w9z3LIsUt5i/7jnySM4FN2xnzF4LHZisChmLoB4Ow8TEe59mJk5fT2sqJVkksFNoC1Jaf0DxJjXyUpQAlICQMgIWzIvPcftLCuTjC/eUK9nrVaEj8RaVIqCUS2Y70kdkjmDHEq7rBJYhcpRFSVTJaiDXR8ILtkPhFRt7tmUhVmkKrlNWNN6En3nw3x5/Iljo1qxdZJRhT3goqCiNzMnzhiU3cXJsPpFlwnauf8mey2u8ZSTiMxCQK4MaQVUpQnKr5VpA0XlLWl+lQkBiWWnWrZ5nJ48jVOUsuXNAPIAe4RY3rd4kiUkPjKXmULA4izHlB/C55yZn62Dj7z1ayW+zqDqmSq5DpEfOCKtNlP8AEkt/9iPnHiJB3Ry/CL+CPzRg1f8AbPcBOsx/iSv9xP1Qw/DD2pX96fnHiD8IYnhE+CPzSfFD5Z7iJln78r+9Hzjo9Bvl/wByfnHhj8Id+ET4I/NJ8UPlnuX7k6y/7k/OCmxyiA4S2mTeEeEg8IuLrT06kyFEhLkpc0fCyc8qn3wDaMqL7pa6kMbbZ6+LJJoOpw7PpCn3ZJIYoSWyDD7EeIrQZU0jIpcPzDeoPrHdrnqnqnTjT2j/AFKCQPUQPwhFiGxC66nG3M9isF1SpZUqWnATQkUJ3P7/ABh71kzTKUJK2W3VJbxYtQtkY8FTbFBQIJBBcEEuCMi8er7GbaC0ASppAnDI6TG9yuGuY3QFSi6d17xiOh7bWgLsv2dMK5M9KQpIYFVCpT9lQNEqarux0zpnL3tSBNKZsgy5ieytaSrLIYMsJOuYePQb9uVNoSxoWbEMxuHERiLQVylJs9slmdLbqzPaH8ivaH6VVEGo6mafPqBfaTv49yEmxpWkJwpSVAHo19lRIqZS/wCGr9MQrVdL9WX1yHeVMpMGdQclh9aGLW03Kuzp6SW0+zlyxDs+bgZHjpDSpiZqWQOkSBRCi01Br/pqzUAwLcYuwMq8yhs+ByCQU5pVRQiXYVoIAUcKiwZIcv8AqSaEUzaLy02QTA6nnJSGfsT5fPvRnLds4oq6SSozQmpoy050UnVuELc1LdphrsPMm2i6kqBIZQIoqXXhVOY8D4RWzbApI6pCh5s+96im9o7st8Kk4QHUGqxZSWOT6+MWlmvOXPWXACgzEFplRu+POEHWvRNqgx7liiTxM+osagp4x0STUAK99PWNDabiPsETN+SVeIND74p5131IGY0bCc82JbyMdCjqaVUXUxbUyvIkUN+qFDzbGsEgk0+9aw0aMQNs1abRLWOs2IVKWBUnmo9UepivtVqkhYCFMedTwxmv9sZ+ZPM4UNSG6oY0yaC3bs0oKxTC7dl6kfL1jznVqVCdmBO8+lp0AOobn6GS51snqmhKHShW4Ak76N6xZ3bcQklSnKQrMPU7+sKgHcKcY5NplyE4lKCDvJqo+8/5jM3ntjMmLKZZwJ0NCpXnQDlBJQCi75MS9RqmEwJpL32hlSRho+iU1Pi2UZO03jaLWcCR1SxwpIo2qjn5xJuvZJU15k44Uv8A1K8GoI3Oz+zWIYZacCN7Z8ePMxVTUgdlMXM51TVJTO2mNzfaZ+4NjEJKXHSzS1B2U+efjHpl0bKpQypvWVu0H+Yl3ddsuQmmep1MUkq/p8+1LlIllKJaiKuAWPaKm9PfF0tO7AucsBf6TPsYnqVsn9JrlkgDCPkI66EEgqFRlw4w0pLZ1P3lHZVBjuUFxn/ub7ep0Vxldr9ruhBlST+9NFKH8Mbv5/dzaOtr9p+gT0cs/vlCpH8MH/8AZ03Z7o87lJxLGIkAqAJzzNTXM6x0NPp93e3EzV623sXmKXYVLlzJgyl4cVe+SPf74FIkxd37JTZ586RJVilkJBPebCof8ogSUR06Y3C/jxObWbZ2+fMLIs70GgJ8g59Hgk+cpZKlFydYNbZAQU4S+JCVcsQqKRFeGjOZja4xOFJhsMSrXKCVdUuGSfMA+94CIIZkNxicYYbBBIUXaVeDwQsEEhRLSbpxhgtmUUqBDgjIiJaLKkySpxiD0djQp88z5RDEBhriEbrYwlsdZVMNcSjWI6XAI3s/Fi49YkLm9QJ3Enzb5QGIFxaWXN7iR7wucCTLWnMgle4OtSU6ULJPpEGTMKSCCQRUEUII1EXk+c6GOXVGmScR+MQ70uoy0SVGhmJKwODsD4wi1sGbVfeMTf7IbaC0NKnFpvsnITPkvhrpujSWuxImpwrTiB9OIOhjw6Wvzj0rY7bPpmkzz+8yQs+3wP6/fzzwVqBQ70m2lVD9jwVrssywqJSrFLVvyPBQ0Vx1iqmXNLtTzLKsImpqqUQxpu4P4co9FtFlC0lKg4MYG/Ni1SFmfICv6T10NXFLOnFJzDxaVFqLnDe/cAUTTb+39JWItjKwWlKkzAWEwUUGbPeKOYkT1ZKmOcsNol0ejjHkGqKQaTe0q1ICLalIL4UWlAZL5YZmspfA05RGt1gn2Bz25SvFKnoAr784AkqbNGslpGvC7cYSqakVH/qJVcwf9QUAq1eEZ21bMGURMHXl540ORzOqTxjX2KaFKeyliXKpSz1VEMGS9Wrlw0gaJIK1YVGzzSQMBDIVTIPUVeuVQ0UyBuZFcrxM6m2LLYVlQBBd2V/Li18YsUXihYwrANKhQZXgdfCC2m7ZeICYk2aY3aT/AKS9KZ+cQryu9UphMS6SeqR1n5MM4w1dGpyuD9Jqp1/DZEKmyoakyYkbgSw4Q0VQUrQ00fOFAbdT8/2/1HbtP8stp9mlWdOKiU7/AIf4igvHbBIOGVU6qVQeAPx8oorwvuZPYFTgZJYsOQ1MWF2bIKWxnOhDvkcRfTKNJXwsBylIbqplauVNtM2isajq9Bw4CNbcezSZeFxjneYH8o+MXl03DiHRyJYSjvfEnUxt7o2fRJDkOrUmMtVXqG17Cc569TVdqdq/rKi6dlSo45x5Jibfm1NnsSGKkleksEYj/M1QPXdEq9r5EsFKO0xJPsp5qyjyW8JCJRKxiKlEkKWokrJOYeoHE5w3T0QTtTgcmaUoJQUYyeB5MnWbae2Gb0sy0KIxOlA6qQNzDMNRo9dss4LSFAMCxrx0jyXYzZiZaZyZpDIBChuLHNu6CPEx7HLksABD3ZLbVH+4zad2TFFFtRtKLMjCljOUKDuDvq+A1g2020AssujGarsJPqtQ7o9TSPL7TaFLUVKJUpRck5k7zDdNp+odx4mfUVxTG1eZxMmFRJJJJJJJqS+ZJ3xNs9sT+EmSyBjMxC0nVmUFAekV6YJKRHW2XxOZu25hUAnPOJtnkuCdE58Ho5gEtEGRMUnEnLEGI8QffDfGJlJBOZwTDQ8KDi4iYEbQl2+BgjQJVmBJO/jFi0Jbf1TrpBD4xEcyk6Oz1I4QpkoFm9HPxi7Q9iw6pgGZh+kG8QEoSwcmjDM+FN8MJKdQQ+94lhJtEmItTpwg0+bfKOIHKs4Tk8FaBIHiLY+oxgqJDpJ3QNoNLWyFCtWbd474E/SRbXzARYicleMrP+nIKUDf60qYgqS0Ms0PGBdNwjKVTYZTrRHSFxKmy6ExCygbTUDcT0jY/bXG0m0K61AiYddyVnRW5Wutc9uEx4KlUegbGbbdmRaFbhLmE+SJhPorwO+OZqNNbvSb6Gov2vzLLaTYOVaD0iBgmO5aiVneoZYuMFuC7loldGsOlmKFVY1oODN5xa3re5kkAIc1KncAAaOAWJfNmDVzjqxXpKnsxwrIoFN1h+kjqzB/KS0czUVKz0wiNbN+Jp6Kl98xd/bG4SZlnCknVP0kRTSr8Cx0doQ6gSEkulSWHeNTX7MeqWmapFWoMx8orb12elWlIXhTi/UKHgrCQf6hl6RoWrtFjANIniYg2VfRJY/iZHVOFIZTg1d3IDvluaggouRaVAyQFghzKndtKVsS3A0c8NYtLRPFlYTSUJTRKnT0st8g3ZtMrwfeAYCvaiXMZAQZi3GBUt0JL+2CTilNqz+MX1Gb+EStgXkyHN2Zs6iSZZc7lU9TDRMm3jbQSBIlrAyUakjQkpUkGnAQouze/vB3iYC6Lilym6MYl6qNTyTujT2e7AOvMVQDsk9UN3t/KOZFnlWYOS6z/crgkaQCdKtE6YEGStOqUrCkISO8tx1vukE9VavbTsqDyfP+JBpwjb63c/gfvLy49q/3yZeACUQoBWFi6a4uCaN4xZXrtMhKCUkFIz6wxHgnfX3Ri7Vd8pFekVMXUKagNWYOHSAzDTnSI1nsJmEJQCToHy88hBrpV1GRcJ78mR6/RwbFvQ4Em2y9F2iYEoTR+qhnr3lbzzoI0ly7BJCVKnNMVMbEFJBDDQPkOOsWWzGzCZKcSg6zmfgNwjSxK1VFXpUhZRLo02J31DkyLYbvTKThQG/xkOAGTRDv+/EWWViLKWaIR3jx3JGZPzEEv2+kWWVjVUmiEjNZ3cAMydB4A+WXpecyfMMyYXUfJI0SkaAf5MLoUDVNzxCr1xSFhzB262rnLUuYrEpVSfgBokbojLlnC+jtFns9ZkTJ6ErOEFQD6B9+VH4iIVtliWtaAcQCiArJ8JZ2jsCwOwTlWJG8wCExKlpiMiJMgQ8CZ3ho6Wpy8cmGxRcROoUc4oWKLlWjtCIhsULFEkkdaSAwNN+oEciWxGAuaAjfxMSTDCCvHB8SMJQLlSmV7m3cILKQVAPoX4lsuUFIEO8S8ovedNDtHLwsUDFWjx0DA8ULFEktCTI5aGBjpSTEktI85EQpkusWCjEWBImimTIuUFSqJqLoUuSqZkykioOSnZQI5GnCkVqVQkMDiamQgAmb7ZLa9JCZFqLpoJc0mqNAlaswNArTI0rGhvfZTEkhJUAS7pYF9FFPZUf1DCrjHkyTG22O25MrDJtBeVklZqZfBW9HqnllztTprdyflNen1F+1/wADNXsvItScSLUsTEJbo1McfiTUNkxfnF4sNy0V8+MGQQzjI1p731EEwiOS4JUgYnRt7lNecqVMSUTkgpILuKBta5RhL+2KVKdcklUs51enHePlG3vq6VMpUvrdUjCTv3RgJO2EyxrwFOJLsZZp5d0+hg//AJmk1JRi7gkHH+Jir1gKgRlwfMiSb/my0hGF8NK4ifN4aNYi87smgLJCCqpSpKgRwIAI8jDxutU8p9pLL833mIuL8QZvTJVhY1mKAP8ASgEdrllE/wDNV4zZ7zFywlIZMtKUlA0xrxDM+AGjQa9L9SE9HIZhRwBhDdwfHyiuue6Jk9TBwl+srfw4mJT0grP8TqFAAFlH0+slTUdMdGibnyf2nUqyKnzMCBjU7rmEk589OGZjfXDs2iQnLrHM6n73RKue5kSEAAMfjvO8xZPF6jVF+1cCXQ0wXubmNEW87zlyJapkwskbs1E5JSNST9tBLbbkSZapkxWFCR1j7gBqSaAax5XtBfqrVNxqGFIcS0d0bz+ojM+A4poUTVb6R1esKS38wN9Xwu0zTMXTRKRUIT3RvOpOp4ANXqh2jtklH6vvyjuIoQACcRmLksYKUsg0h7TMKlEnMmEA0OBDbQd05SmJMpNMoEEuQBrG02Lskno1rmgKICgrEoAANTDkxJIGImmkBVqdJd0tKfVa15lrVOxF20A8hAXjueOsWFHLNlnpHDQ0cTOYiYQMM0OBFyR3hYo5aHwxJVp08M8ICFhiWkjvCeGww+GLlR4YwsMJolpIoeEBCIiSR0xYfgypBUBSmrNx5f4iBLTlGrumUMDEmm5wQ+vHiPfGeu+wXj6FPeZk1isQ5gYxp78uspUciBqHepZt0UNpshFSCIJHDrcSFSjEGTZd4tZVSw1S+Va8dRz+MZ9SYlTCcOHR3gIECtMLeaWqbrTiWYMhcDmS2hkqgoBF5udiNtPw7SZx/cHsqP8ACPH/AOP/AMc8nb1FJ3fb6jhHz0lUbbYrbfoMMmeXkZJVrKfQ75X/AI8suVq9L/Wn4zfptT/Q/wCBnqYjObTbFSrX1mwzBkoD0O8RoELBAIqDUEag6jhBAY5qVGptuU5m90Dixnjdo2UnIUU9FMU2qcjyrCj2RoUdP/lanoTn/wDHJ7M8UuHZtc8gkEIfxVy4cY9Iu27EykgACnpyg1msqUBgINGevqWqnPE0UNOtMfWO0BtlrRKlqmTFYUJDqV8BvOm8vBVLCQSSAACVElgAKlychxjzDavaY2tbJcSEHqDLGf8A3VDd3RuL5miqVI1WsI2rVFJdxkfaTaJdqW5dMtJ/dy936lb1nyAoNSahIeOjLLA/f3Q+RiXc07DOQp2IIaijXeyalt0dtVFNe0TiMxqv3SXa7oVKlpMxLBQo7O9c8yk1GdaZRTopG72uvVEyWEJZgAeyUFK3LvR1nPgGdjnGEVE07M63aM1NNabbVMaO0iOUpggEaxMZMsLoQMaScsQBdiOLuGyifetoMtcxCCllGpTqDpyb3xKs8gJsiVGgftYQ71qCS9FUbmYolTnLkffxPGEJao9/Ah1L01sPMGUw0EWqBxqmQRoUPCipcTQ7QocxJU5hQ8KJLjQ5EJoeJKjQodoTRJIzQmh4USSPLi0u28ihQq3LIjcd3/dIq0wUaQDoGFjDSoUOJpy05YoSSGzq5FKUB08zxirv6whHVzIqS9a5htWbSLK4LWlIGMsM3zOjdbRnHw3RMvyYFhKgpyTUgOC4DvxyfKhFKRzAxSoF8TqbA9IknJnnsxEBIaLS8JIBpn4cN1NYgKEdLnMwg2xBEFR1jubd6kpxN1d+93b1BHhBbE2Ktdcvv73Rpbdd0tFnK6MVGiWriDpJIGhehqAKNGepU2kCbaVPcCZj8oIhcDn0UQ+VPKkOjLP/ADDeYgibDY7bY2Vpc112fRqqlcUDMo3p003R6rZ56VpStCgpKgFJUkghQORBj59Sto0myW1y7GrVchRdaBmCf4kv9W9OSuccvVaS/cnPqb9Nqrdj/gf3nsj/AHSFAbFa0zpaZkpQWhQdKhkR90bSFHInUtK14WKFCgiZdpn9r5HSoRKKlJQrEVhJAx4cLBTguHq3DdGb/K0sh8czPen6YUKN1BiExMOqUGpkeJLs+zSEii5jFJJDpY0yomBW/ZWUmb1VLSzMxTufVPGHhQ8O2/mLNNdnEDM2dQfbmeaauderwEC/LEvvzPNP0woUPV29xRRT4nSdmJfeX5p+mOhs1L7y/NP0woUGHb3FGmt+JJVc6SACtZbIkpfc3Z00gSdnJfeX5p+mFCiKxHmCyKeREdnUd5fmn6Yb8ty+8vzT9MKFF729wRTX1H/LkvvL80/TDflyX3l+afphQorqN7l9NPUf8uS+8vzT9ML8uS+8vzT9MKFE6je5XTT1F+XJfeX5p+mH/LkvvL80/TChROo3uTpp6jflyX3l+afph/y7L7y/NP0woUTqN7k6aeovy7L7y/NP0wvy5L7y/NP0woUTqN7k6aeovy7L7y/NP0wvy5L7y/NP0woUTqN7k6aeo/5dR3l+afph/wAvo7y/NP0woUX1G9wTTT1J1gulIZlKz3gb60GekT7XdiVOCVZ76uPayzqzw0KMTsd/M6NNF6fEpZ2z8s6q5dXSndiIrZiX3l+afphQo0io1uZlNNdxxHl7NS8STjmO41TvH6YsJt1p6PBiUwH6XbJssvvQQoUIqsbjM20UXacSrVstKIzXpV0vmf0wMbKy+9M80/TDwoaHb3FbFtxEnZaX35nmn6Y7l7MSx7czzT9MKFEZ29xZRfUc7JSTUlfmn6YUKFFwLmf/2Q=="/>
          <p:cNvSpPr>
            <a:spLocks noChangeAspect="1" noChangeArrowheads="1"/>
          </p:cNvSpPr>
          <p:nvPr/>
        </p:nvSpPr>
        <p:spPr bwMode="auto">
          <a:xfrm>
            <a:off x="63500" y="-760413"/>
            <a:ext cx="2924175" cy="15621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8" name="Picture 6" descr="http://t1.gstatic.com/images?q=tbn:ANd9GcRUN5sLgqNXtxGjWR7Fd1H50LbijpB2ylb4FFPoLofCyFWPMsJ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399" y="2514600"/>
            <a:ext cx="5694293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Agile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quick and well-coordinated in movement; moves with ease.</a:t>
            </a:r>
          </a:p>
          <a:p>
            <a:r>
              <a:rPr lang="en-US" sz="3600" dirty="0" smtClean="0"/>
              <a:t>Adjective</a:t>
            </a:r>
            <a:endParaRPr lang="en-US" sz="3600" dirty="0"/>
          </a:p>
        </p:txBody>
      </p:sp>
      <p:pic>
        <p:nvPicPr>
          <p:cNvPr id="10242" name="Picture 2" descr="http://ts3.mm.bing.net/th?id=H.4928797887693474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886200"/>
            <a:ext cx="2857500" cy="2143125"/>
          </a:xfrm>
          <a:prstGeom prst="rect">
            <a:avLst/>
          </a:prstGeom>
          <a:noFill/>
        </p:spPr>
      </p:pic>
      <p:pic>
        <p:nvPicPr>
          <p:cNvPr id="10244" name="Picture 4" descr="http://ts4.mm.bing.net/th?id=H.4539038247552667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3124200"/>
            <a:ext cx="36576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768</TotalTime>
  <Words>105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Extraordinary Vocabulary</vt:lpstr>
      <vt:lpstr>Languish</vt:lpstr>
      <vt:lpstr>Diffident</vt:lpstr>
      <vt:lpstr>Blemish</vt:lpstr>
      <vt:lpstr>Adverse</vt:lpstr>
      <vt:lpstr>Ungainly</vt:lpstr>
      <vt:lpstr>Swelter</vt:lpstr>
      <vt:lpstr>Muster</vt:lpstr>
      <vt:lpstr>Agile</vt:lpstr>
      <vt:lpstr>Gravitate</vt:lpstr>
      <vt:lpstr>Infinite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Extraordinary Vocabulary</dc:title>
  <dc:creator>dprater</dc:creator>
  <cp:lastModifiedBy>dprater</cp:lastModifiedBy>
  <cp:revision>21</cp:revision>
  <dcterms:created xsi:type="dcterms:W3CDTF">2012-12-12T01:02:35Z</dcterms:created>
  <dcterms:modified xsi:type="dcterms:W3CDTF">2014-05-06T03:25:57Z</dcterms:modified>
</cp:coreProperties>
</file>