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1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C86DAA-2A53-46D4-BE3F-BF6CE81BB036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EB41AB-14EB-4C10-AAF0-BB660125E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Vocabulary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5-13-14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Vivacious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Lively, cheerful, full of spirit –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</a:t>
            </a:r>
          </a:p>
          <a:p>
            <a:endParaRPr lang="en-US" dirty="0"/>
          </a:p>
        </p:txBody>
      </p:sp>
      <p:pic>
        <p:nvPicPr>
          <p:cNvPr id="1026" name="Picture 2" descr="Junior Varsity Cheerlead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2590800"/>
            <a:ext cx="3845607" cy="2743200"/>
          </a:xfrm>
          <a:prstGeom prst="rect">
            <a:avLst/>
          </a:prstGeom>
          <a:noFill/>
        </p:spPr>
      </p:pic>
      <p:pic>
        <p:nvPicPr>
          <p:cNvPr id="1028" name="Picture 4" descr="https://sp3.yimg.com/ib/th?id=HN.60799879608035073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438400"/>
            <a:ext cx="2762250" cy="2857500"/>
          </a:xfrm>
          <a:prstGeom prst="rect">
            <a:avLst/>
          </a:prstGeom>
          <a:noFill/>
        </p:spPr>
      </p:pic>
      <p:pic>
        <p:nvPicPr>
          <p:cNvPr id="1030" name="Picture 6" descr="https://sp.yimg.com/ib/th?id=HN.60803970565210437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514600"/>
            <a:ext cx="1714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Fiery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Hot-tempered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quick to anger or explode -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Adjective</a:t>
            </a:r>
          </a:p>
          <a:p>
            <a:endParaRPr lang="en-US" dirty="0"/>
          </a:p>
        </p:txBody>
      </p:sp>
      <p:pic>
        <p:nvPicPr>
          <p:cNvPr id="2050" name="Picture 2" descr="Added by Hey12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7740"/>
            <a:ext cx="4953000" cy="2080260"/>
          </a:xfrm>
          <a:prstGeom prst="rect">
            <a:avLst/>
          </a:prstGeom>
          <a:noFill/>
        </p:spPr>
      </p:pic>
      <p:pic>
        <p:nvPicPr>
          <p:cNvPr id="2052" name="Picture 4" descr="Queen of Hearts - Red hot tempe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01112"/>
            <a:ext cx="3581400" cy="267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Tyranny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unrestrained 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exercise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of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power, </a:t>
            </a: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abuse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of authority – </a:t>
            </a:r>
            <a:r>
              <a:rPr lang="en-US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noun</a:t>
            </a:r>
            <a:endParaRPr lang="en-US" sz="4400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 descr="Hitler and Mussoli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428999"/>
            <a:ext cx="2943225" cy="3261987"/>
          </a:xfrm>
          <a:prstGeom prst="rect">
            <a:avLst/>
          </a:prstGeom>
          <a:noFill/>
        </p:spPr>
      </p:pic>
      <p:pic>
        <p:nvPicPr>
          <p:cNvPr id="10244" name="Picture 4" descr="Boko Ha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38600"/>
            <a:ext cx="45720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Subsequently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Following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successive, occurring afterwards – 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</a:t>
            </a: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8" name="Picture 2" descr="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2857500" cy="2143125"/>
          </a:xfrm>
          <a:prstGeom prst="rect">
            <a:avLst/>
          </a:prstGeom>
          <a:noFill/>
        </p:spPr>
      </p:pic>
      <p:pic>
        <p:nvPicPr>
          <p:cNvPr id="9220" name="Picture 4" descr="Franklin high school, livonia, michig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4558142" cy="2133600"/>
          </a:xfrm>
          <a:prstGeom prst="rect">
            <a:avLst/>
          </a:prstGeom>
          <a:noFill/>
        </p:spPr>
      </p:pic>
      <p:pic>
        <p:nvPicPr>
          <p:cNvPr id="9224" name="Picture 8" descr="https://sp1.yimg.com/ib/th?id=HN.608045972005522565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581400"/>
            <a:ext cx="3428999" cy="2971800"/>
          </a:xfrm>
          <a:prstGeom prst="rect">
            <a:avLst/>
          </a:prstGeom>
          <a:noFill/>
        </p:spPr>
      </p:pic>
      <p:pic>
        <p:nvPicPr>
          <p:cNvPr id="9222" name="Picture 6" descr="Eastern Michigan University to open 3 new charters in Ypsilanti and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962400"/>
            <a:ext cx="419100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Vigilant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Watchful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alert, on guard to detect danger – </a:t>
            </a:r>
            <a:r>
              <a:rPr lang="en-US" sz="4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Adjective</a:t>
            </a:r>
          </a:p>
          <a:p>
            <a:pPr>
              <a:buNone/>
            </a:pPr>
            <a:endParaRPr lang="en-US" sz="4000" i="1" dirty="0" smtClean="0"/>
          </a:p>
          <a:p>
            <a:endParaRPr lang="en-US" dirty="0"/>
          </a:p>
        </p:txBody>
      </p:sp>
      <p:pic>
        <p:nvPicPr>
          <p:cNvPr id="8194" name="Picture 2" descr="Batman_Arkham_Asyl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4278607" cy="2667000"/>
          </a:xfrm>
          <a:prstGeom prst="rect">
            <a:avLst/>
          </a:prstGeom>
          <a:noFill/>
        </p:spPr>
      </p:pic>
      <p:pic>
        <p:nvPicPr>
          <p:cNvPr id="8196" name="Picture 4" descr="Secret Serv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1242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 out the meaning, interpret - Verb</a:t>
            </a:r>
            <a:endParaRPr lang="en-US" sz="32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Decip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4310742" cy="2514600"/>
          </a:xfrm>
          <a:prstGeom prst="rect">
            <a:avLst/>
          </a:prstGeom>
          <a:noFill/>
        </p:spPr>
      </p:pic>
      <p:pic>
        <p:nvPicPr>
          <p:cNvPr id="3076" name="Picture 4" descr="Navajo%20Code%20Talk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667000"/>
            <a:ext cx="428625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Awry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Amiss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wrong, away from the expected -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</a:t>
            </a:r>
          </a:p>
          <a:p>
            <a:endParaRPr lang="en-US" dirty="0"/>
          </a:p>
        </p:txBody>
      </p:sp>
      <p:pic>
        <p:nvPicPr>
          <p:cNvPr id="4" name="Picture 2" descr="http://t3.gstatic.com/images?q=tbn:ANd9GcQBJIYnOvuBCsKMZrPQo3V3uQwDxuLd_42-yL27-ZP76R4ck3mK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33411"/>
            <a:ext cx="4572000" cy="3424589"/>
          </a:xfrm>
          <a:prstGeom prst="rect">
            <a:avLst/>
          </a:prstGeom>
          <a:noFill/>
        </p:spPr>
      </p:pic>
      <p:pic>
        <p:nvPicPr>
          <p:cNvPr id="4098" name="Picture 2" descr="Nailed-It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19200"/>
            <a:ext cx="5238750" cy="606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Speculate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Wonder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to think, engage in thought –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</a:t>
            </a:r>
          </a:p>
          <a:p>
            <a:endParaRPr lang="en-US" dirty="0"/>
          </a:p>
        </p:txBody>
      </p:sp>
      <p:pic>
        <p:nvPicPr>
          <p:cNvPr id="5124" name="Picture 4" descr="Students crunch numbers during MATH B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399" y="2438400"/>
            <a:ext cx="5534523" cy="3505200"/>
          </a:xfrm>
          <a:prstGeom prst="rect">
            <a:avLst/>
          </a:prstGeom>
          <a:noFill/>
        </p:spPr>
      </p:pic>
      <p:pic>
        <p:nvPicPr>
          <p:cNvPr id="5122" name="Picture 2" descr="https://sp1.yimg.com/ib/th?id=HN.60800380831649299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0599"/>
            <a:ext cx="45720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Subsidize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aid or assist financially, sponsor –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Verb</a:t>
            </a:r>
          </a:p>
          <a:p>
            <a:endParaRPr lang="en-US" dirty="0"/>
          </a:p>
        </p:txBody>
      </p:sp>
      <p:pic>
        <p:nvPicPr>
          <p:cNvPr id="6146" name="Picture 2" descr="Description Amish dairy farm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0"/>
            <a:ext cx="6136908" cy="1905000"/>
          </a:xfrm>
          <a:prstGeom prst="rect">
            <a:avLst/>
          </a:prstGeom>
          <a:noFill/>
        </p:spPr>
      </p:pic>
      <p:pic>
        <p:nvPicPr>
          <p:cNvPr id="6148" name="Picture 4" descr="John E Robson House (row hom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3429000" cy="2743201"/>
          </a:xfrm>
          <a:prstGeom prst="rect">
            <a:avLst/>
          </a:prstGeom>
          <a:noFill/>
        </p:spPr>
      </p:pic>
      <p:pic>
        <p:nvPicPr>
          <p:cNvPr id="10" name="Picture 2" descr="https://sp1.yimg.com/ib/th?id=HN.608020537216403253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28111"/>
            <a:ext cx="4267200" cy="1948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Deficiency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Lacking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shortage, scarce, insufficient – </a:t>
            </a: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Noun</a:t>
            </a:r>
          </a:p>
          <a:p>
            <a:endParaRPr lang="en-US" dirty="0"/>
          </a:p>
        </p:txBody>
      </p:sp>
      <p:pic>
        <p:nvPicPr>
          <p:cNvPr id="7174" name="Picture 6" descr="... photo curtis granderson phil coke phil coke 40 of the detroit ti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124199"/>
            <a:ext cx="2667000" cy="3846635"/>
          </a:xfrm>
          <a:prstGeom prst="rect">
            <a:avLst/>
          </a:prstGeom>
          <a:noFill/>
        </p:spPr>
      </p:pic>
      <p:pic>
        <p:nvPicPr>
          <p:cNvPr id="7176" name="Picture 8" descr="food-short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9718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925</TotalTime>
  <Words>108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Vocabulary 5-13-14</vt:lpstr>
      <vt:lpstr>Tyranny</vt:lpstr>
      <vt:lpstr>Subsequently</vt:lpstr>
      <vt:lpstr>Vigilant </vt:lpstr>
      <vt:lpstr>Decipher</vt:lpstr>
      <vt:lpstr>Awry </vt:lpstr>
      <vt:lpstr>Speculate </vt:lpstr>
      <vt:lpstr>Subsidize </vt:lpstr>
      <vt:lpstr>Deficiency </vt:lpstr>
      <vt:lpstr>Vivacious</vt:lpstr>
      <vt:lpstr>Fiery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3-12-13</dc:title>
  <dc:creator>dprater</dc:creator>
  <cp:lastModifiedBy>dprater</cp:lastModifiedBy>
  <cp:revision>18</cp:revision>
  <dcterms:created xsi:type="dcterms:W3CDTF">2013-03-12T01:28:23Z</dcterms:created>
  <dcterms:modified xsi:type="dcterms:W3CDTF">2014-05-13T02:12:59Z</dcterms:modified>
</cp:coreProperties>
</file>