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66" r:id="rId7"/>
    <p:sldId id="257" r:id="rId8"/>
    <p:sldId id="264" r:id="rId9"/>
    <p:sldId id="265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616CE-BFBE-46A7-ABAE-992D6C616F06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92538-2F4F-4C53-9BC7-66D21D586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csqur0VugtUa3M&amp;tbnid=03IhmIIYGw5q_M:&amp;ved=0CAUQjRw&amp;url=http%3A%2F%2Fwww.un.org%2Fapps%2Fnews%2Fstory.asp%2Fstory.asp%3FNewsID%3D40073%26Cr%3Dpoverty%2Beradication%26Cr1%3D&amp;ei=-QVfU9nPIMKfyQH21YGICg&amp;bvm=bv.65397613,bs.1,d.aWc&amp;psig=AFQjCNHo53_vmHqloUPI15gdqo9CzXt0xA&amp;ust=139882268251267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TjhuJHi_dWMswM&amp;tbnid=Kc93kwqK8BqlzM:&amp;ved=0CAUQjRw&amp;url=http%3A%2F%2Fgosimpsonic.tumblr.com%2Fpost%2F41038092934%2Fdont-patronize-me-doctor&amp;ei=6AZfU6CFGcm2yAGE74GoAg&amp;bvm=bv.65397613,bs.1,d.aWc&amp;psig=AFQjCNH2RO0O6rT1oNi3jkOMBauLey6Z4A&amp;ust=139882289166635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fmex.org/wp-content/uploads/2012/07/ixtox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t37OylCuyKfgvM&amp;tbnid=JTBTnGbcQntTCM:&amp;ved=0CAUQjRw&amp;url=http%3A%2F%2Fwww.fastcocreate.com%2F3022066%2Fhow-pharrell-and-a-cast-of-hundreds-got-happy-for-a-24-hour-interactive-video&amp;ei=rgtfU_a1LaSCyAGIj4GgAg&amp;psig=AFQjCNFQnjXXjjO6j_W9TaomaWS7ueNP7w&amp;ust=1398824148649484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Vocabulary </a:t>
            </a:r>
            <a:r>
              <a:rPr lang="en-US" smtClean="0"/>
              <a:t>4/29/14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Lacking distinguishing characteristics, commonplace, dull.</a:t>
            </a:r>
          </a:p>
          <a:p>
            <a:r>
              <a:rPr lang="en-US" sz="4000" dirty="0" smtClean="0"/>
              <a:t> adj.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ts3.mm.bing.net/th?id=H.479057309243928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971800"/>
            <a:ext cx="4495800" cy="2997200"/>
          </a:xfrm>
          <a:prstGeom prst="rect">
            <a:avLst/>
          </a:prstGeom>
          <a:noFill/>
        </p:spPr>
      </p:pic>
      <p:pic>
        <p:nvPicPr>
          <p:cNvPr id="2054" name="Picture 6" descr="https://encrypted-tbn1.gstatic.com/images?q=tbn:ANd9GcRhgJbulhzymCz55Xqt8WEiVT-AU85JGPbw_0TnaLhOyVtOKr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3810000"/>
            <a:ext cx="4252207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long wandering or series of adventurous journeys.</a:t>
            </a:r>
          </a:p>
          <a:p>
            <a:r>
              <a:rPr lang="en-US" sz="4000" dirty="0" smtClean="0"/>
              <a:t> n.</a:t>
            </a:r>
          </a:p>
        </p:txBody>
      </p:sp>
      <p:pic>
        <p:nvPicPr>
          <p:cNvPr id="4098" name="Picture 2" descr="http://d4.yimg.com/sr/img/4/10faf769-13fd-3883-8845-c61ec9edd6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3200400" cy="2238042"/>
          </a:xfrm>
          <a:prstGeom prst="rect">
            <a:avLst/>
          </a:prstGeom>
          <a:noFill/>
        </p:spPr>
      </p:pic>
      <p:pic>
        <p:nvPicPr>
          <p:cNvPr id="4100" name="Picture 4" descr="http://ts4.mm.bing.net/th?id=H.459624303335986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09800"/>
            <a:ext cx="3810000" cy="255270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ASEhQQEBIVEhQVFxAUDxQVEBkQEhAVFBYWFhQUFBYYHCggGxolHBUUITIiJSkrLi8uGB8/ODMtNygtLisBCgoKDg0OFxAQGy0lICQsLCwsLCwvLDcrLCwsLCwsLCwsLCwsLCwsLCssLCwsLCwsLC0sLCwsLCwsLCwsLDcsLP/AABEIAMIBAwMBIgACEQEDEQH/xAAcAAEAAQUBAQAAAAAAAAAAAAAABgIDBAUHAQj/xABQEAABAwICBQcGBg4IBwAAAAABAAIDBBESIQUGEzFBByJRYXGRkhQyQlKBoVNysbLB0hcjM0NVYoSTlKKzwtHTFRZUgoPh4/AkRGNzhcPi/8QAGQEBAQEBAQEAAAAAAAAAAAAAAAECAwQF/8QAJxEBAAIBAwMEAgMBAAAAAAAAAAECEQMTURIhMQQUQWGx8CKRwaH/2gAMAwEAAhEDEQA/AO4oiICIiAiIgIiICIiAiIgIiICIiAiIgIiICIiAiIgIiICIiAiIgIiICIiAiIgIiICIiAiIgIiICIiAiIgIiICIiAiIgIiICIiAiIgIiICIiAiIgIiICIiAiIgIiICIiAiIgIiICIiAiIgIiICIiAiIgIiICIiAiIgIiICIiAiIgIiICIiAiIgIiICIiAiIgIrVRUMjaXyPaxo3uc4NaO0laCr160czLb7Q8NlG+YH+8wFvvVisz4SZwkiKCVPKdTjzKad3W7ZxtPe8n3LBdymTu+5UTT1mqJPc2I/KumzfhOuvLpKLmTdftJPAMVEw3zFmyy/NAVLtcNNndRtH5HUH6U2bJ1w6ei5Y7WvT39mt+QT/AEuVt2tenfgCP/Hy/wAVdm31/Z1w6ui5P/WzTnwXfQSD6V4dcdNDexntpJB+8mxb6OuHWUXHpuUHSzSAfJW7/Pp5M7W/6g6VXHyj6U9Wid/clb++Vfb3NyrryLk7OUjSXGnpHdk0rPlYVkM5TK3jQQu+LXFvzolNjU4OuvLqCLnEfKfL6ejZR8Sphk+UtWUzlUpR91pK2IcSYGyN743uPuWJ0rx5hrqhPUUY0Fr/AKMrJW08E52zsRbG+GSJzsILnWxtANgCcjwUnWFEREBERAREQEREBERAREQEWp07rFTUgvM/nHzY286R/Y36TYLmusGvVVOHYHClgbbG4PDXAHdtJTk2/qjM8LrdaTZmbRDounNaqSl5skmKThFGMch7Rub2uICg2ldfKuZpMWCkhuWmRzml3WNo/mB34rQ53QuayafaB9ojD3HfJILsBO8iM+eeuTI8WLAkZPO7HK90h3AuN7D1Wjg0dAyC1mlfHf8ACd5+m/r9Yqa9y6Wrflzi4tbnvtLMHPPZs29q10us0zriOGJgO7mumd7do4tJ7GgdSqpNDDjmtzRaGb1KTqXn5Xphoo66ud5sjmf9trYf2YCx5mVz3ua6pqLNAuDUSHM5+t0WXRKLRbB0LVhse1ld0yBvsYQw+5pWGkSm0DUANvNKcWLfI42DbdfWvG6tyHe4ntJKm9RVxF+EW5rW37XEk/IFW2qiHEKCDjVK+9oPsV1uqpG4AdgspqdIwjiO9Y0umYR6QQRcaFkbxI9pWbRQTtcAJZBvOUjh9PWsyfTkPSrFPpqIkm46O/P6EGdHWVLZGWnmGUgynePVPA9S2kdbP6Ur3fHeZPnXUZrtMxsLHg3tiv7QrL9asuaFRMBKTmWxHtpoSe/Bf3r1zYT50UfWQXsd7LPwjwlQCfWWU7slgSafmPpWVi9o8SnTDoxpWOOGJxxHdE4gvdle0bgAJDvys12+zSBdYzolziXSMjt7iVJNDa3l1o6wk8G1ObnjoFQBm8cMY5444+Hq0/U/F3G+l81bnR0jaSspqtwJZFIS8gXIY9j43nrwteXdJw9K75G8OAc0gggFpBuCDmCDxC4ZUAEWNiCAWkEFrmnzXNcMiDwI6FueSvW0wy/0VUu5pJNA8ncDvgPV6vRu3WtjX0oj+VfDWnfPaXXERF5nUREQEREBFiaS0nBTtxzysibwLnWxHoaN5PUFAtL8rdO27aSF9QeD3faY+0XBcewgLUVmfCZdIVuedjBie5rBxLnBo7yuH1uvWlqnJsggafRhZY24c913A9hC1n9FTSHFKXSHpkeXH9YrtX09p8sTqRDrWnOUTR9PYMk8pdexZBaTCM7uLvNG7p4jhciNaw8pEkh2VCwsByEjm4pXnojYL2PeepRFuibby0d5XtVRxGPZ45IycW1fE9rHSNNrMzaS1vSAedxXX28VjOMyxu5+mr0hpaONzjK41ExJxtEmIA8dtML57+Yy56XMK1YqxOQ+okjwscBhc5sccDTn9phsbudzs8LjzcySbjaf0HRMbYRudYelM8fsy1Y1doalcwtiYInEWLw+R5cMsiHvItkszpatvKxekMXTNVTgtMTmlpJaMJkeBfNuJ72tzNnZW4FUN0oxjgC5u629XNGwSwjZ2gczGH3dE15/Gvibe9t2ZAW8OmXN3SFnxHbIfqWU9tafMwu5DXw1z3fc2l3xQXfItjC6t4U05/wHkfNVqTWMbn1Dj8acn5SsY6cpr+g49diVY9L9pu/TavmrwM4yz47mxfPIUe8hr3EACMfllO7PiThlJW0ZrKxu7A3rzPzQVdj1xYCC6oa3Jwyikdxb0hq17WOU3Z4atmqmkSScTBffzpZP2Ubllw6kV7vOlYP8Oq/egA962ceudOf+YqJOqKnY0/rSn5FTLrzQNNpGaQeeIfJFF1bm5qe3ryu5bhjf1AqONR3RX/aSMVB1Ft59W4f4EP0VZ+RX/shaNHm6OleemSrcfdchW38p8A+56KgHWXgnv2avt6ff/Drstu1NpNzqyQ9gY36ypdqZS+jPP22bKPCI2/OCpl5U5jk2khZ2OP8ABYcnKPUn7zEPYStRoaf7KTa72fUqW4Ec7HB1wNpFJE4cc2xiQWsDxWTT6h1FudNEPitkd89rFiQa+1JOJ2ybvDQInOOdiT5wHAcelev19qfWZ7Kb/XWfb0z8nXdsm8n7uNSR+StPv2/0K83k6h9KeV3YGR/K1y0h16qj6YH5KP5ytnXap4yn2U7W/LIVrYpxKdd0lj5P6Ub3znq20dvdCD71e/qVRD0C740sn7rmqHya51J++P7o2/uFWDrXVH77L4ov5KbWnx+/2ub8ugRaKiiiMMbQ1ty5vPkeWE7yzG9wF+I3HjuC0WmtEADaMe7GyzmG4uC3MWsFGXawVDt8svjj/lK/RVlRKRGwvkc42tznvtvNgy18r8EtNaUnt2dNHRtq6kVzET9u98mGtAraUMeft0IayW7i4vFubJcm5vbPrHWpkuOclWjZaesGOKWPGyRpL2PY05Yrc7Le1djXg6ot3h6vUentoX27TEz9eBERHAUd1w09JTtjip2CSonJbCCQGsDRd8jrnMAcOkjgCpEuJcomt0ra+TyZ7QYmiBsmEPLDcOlwYhYHFzSbHzVqtZtOISWHrBoWXF5RpKqJJ9AZyHO4AJBB33wgADO1hcjU+VwufdkQjYLBjSS82HF5O9x7h71r6sSSc+R7nuO9znFzuy54dS1lTXiIX3ngOHaV7NDRvpRM6ls/iP3ljU1K3xFIx/roVPVwsbike1jelxDQrE2ttAMhIXfFieR32suUS1E9Q4kEnrvYNHRfh2BUu0d6zrn/AH0lZt6iI8Mxp8uly6yUr/Nkt8ZpZ73CywK/SIaMROXTfL2Ln5pXN8130X+heNmPmuyPctU9TE9pJ0m3rNNSuORwjgB9Kwn18p3vd4isYlF16iKwuOmcd5J9qoJXi8UzK4Lq9S1T43B7DnuIOYcDva4cQrK8TK4SZ2utXcmNzIRwbHR0zQPaIgsT+sdQ2Xbtml2wbs2zMeI3bO98IAZuv7VpLpdc+ivAkI100jiDjW1htwNdIGHta21x7QtFLKXEucSSTdxO8kq3dLrcREeBVdLqlFcmFV15deIpkwuBXG24/Lf5FYJ4nIJG17vNFh08VLasUSaZX15dW3Ux4vPi/wA14YpBuN+orn7mJ+F212y9AViGe+RFisq66xaLRmExgCyaKqfG9r2Etc0gtcDYgjcQVYBVxiI7hyZazvrKkCpcMYY4xYW4A91gHFwHpYcW63FdVXy3qlpV1NURSj0XNPbnmPaLhfUMMoe1r2m4cA5p6QRcFePVp0z2dKzlWiIuTSl5yNugr5MlqC44iSScyTmSTmSSvrVfOHKWKZtbKyFoDmyybQsaWMw4IsLMO7E1+2uQBvGZ4dtGe6WRyed1vOPetCyJ88rYm3Jee3/eS3cou09ix9WJRHUvkIvhZJYcbiwyv2L0ept/HDnSG50ZoF0zpYoWuMNM0mpdGA6SR3CKO+WM2OZuALkg2AN7RkzJIZm09LDE+OanY174WzSFsgmxh7pw45bMdG85DcMvVSv2cVO2OpkgmkNQ/A2LHHM7avHPycCcMQA5hOWRzsd/UV/lBzbTs2oDnTMidHtQzEPtjy4G4Jt5rcz7F43Vq9f2aObpB1DFSthsGt2tOx33VwxYTC3muFiMgGu6+CgesOiZIJHRSiz2kg8bEcNw4EEZbiOldUnro8L5Jp2UjpsWORkIbPUFp+2OkkF3WBuM8vxQFENdaWEU8UkEpmYcAZIXBxccU+K+FrRlhDd25oUREKZmNl+Lcj19BXopSq9BC73s6Wk9x/zW1fHb0XO6mtv79y9ulOaxLnacS1QpF75Is0yScKd3tdb6E2k39n/XXRGF5GnkazdpP/Zx4kx1HwDe/wD+kGF5GvPI1nY6r4Fnu+uvMVV8CzuH1kMsUUSqFEsnFV/Bs7m/WXv/ABnqtHh/igxhRBe+RBZGGt/FHgXuzrfWH6v8EGG+jVttCSR7Fs2R1HpsYex2E/SPcslkVrEi2+/HgUwZaaCi202yb5rL4ugYfOJ7Fv8AR2hjJBLWmJ8lPC7AyOMHFM4ec5xGYibxLcyTYFubhqtATER1Lm2xujsONsTueRmM8Jd/mpToXWFlIIWiolgIihdgw46dwe3Hd1w6xJfckNBz39Hz7T1Tl18NvqOG1JoCKamYx81RHVRimjLZWMBLQ4uaXONpI8yc8K0ddDTV9VPFSUogwvmEBiYWwPZGSA5+ZY29vObhsSLh28SySslxghscDojtGNihLBI9+F5wjiSNlcEZB1rBYVVJE9pje6WNkbRNJFSwtbG2EjE2R+FrrC1iXEXHrcUHJ9JUjmOIIIIOdxY5G2Y4EKumGIAqUa/RMxtcwWD2uPSSLNOIniSXE3Ua0SOaeo/QF00ZxbCW8MlkKushV+lidI7ZxNMj94Yxpe89jW3J7lJqXUHSz7YaOQXt5zmRW6yHuBC9M2rHmWMI1DHmvp7U+/kNNf4GLuwi3usudaF5HZLtdWVIAyL4oWEk9W1cRbw+1dahia1oY0ANaA1oG4ACwAXn1rxbw3WJVoiLg0KHa18nVFXPMzi+GU+e+O1n5WBe1wOfWLKYrDr5pA07NtyrEzHgce07yPzwxySU1Rt8IGzhMQjfISQC3GZMItvvbutcw1+oWkKYPqJdgwND3Oj8pa+UjeWtay4J6rro+tY0nJcASEdAvb3LnlfofSPGGXwlWb2nyYXtQmaPkkFPpBpIY50tEQ4gPcbOMDgN5uLtHElw4gHdab0zJfbbNjXuGClp3x3ZDAxwxF0bhYm5Dei+O3mBQebQdXYh1PJbj9rJCzY9K6UYA07WTDkzbUrKktF7gB0sbnAA7gDYKZE81j0HHLs3CJxoKuNtQyUm/kMlgXF5dbCLOAsTzhibvAXO9ba6I7Olp84oQRfDYuNyQLdNy824F9uC90ppTSlSGtnfM5rfMYI9lGzowxsa1gPWBda2LRc98on+AoJFqZqTJOMdTVxUUYuY2utJM8u44GuGEb/ON+ripSeTaD0dLRHthcP/AGlQWn0fVfBv8JWbFS1Q9B/hK1XUtXtCTESmP2Mqf8LM/Rz/ADkHJjT8dLM/Rj/OUWZFV+o/wlXBHV+o/wAJV3b8p0wk/wBjGl/Crf0c/wA5eDkxpfwqz9GP85RsR1fqP8JVWxq/Uf4Sm7flemEk+xpR8dKD9H/1U+xtQ/hMfmP9RRzYVfqP8JTyer9R/hKbt+TphIncnFD+FLfk4+urLuTWi/CzvZTt+stH5LV/Bv8ACV75HV/Bv8JTdvydMNueTOg46Wf+ZH1lQ7ky0d+FZPzI+stV5FWfBv8ACVSdH1nwb/CU3bcmIbI8m2jRv0tJ+YH11jVfJ/owNdh0q/FY4MUAw34YrOvbsWKdFVh+9v8ACVi1Ggqw/en+Epu25MQizKWSnc6N9iDcBzHYmOHSD9Bsc1OtQqygtiqYTNV07HeQtvcVDQS5rGNOW1aTbpwgW80qNVOgKz4GTwFY79C1QHOgk/Nk5jiuauhS180MkT54WSOkdHJpEGPG2OItFoo75tdZ2O++xi61u9O6MZROkZI9wppI3YZQ1ocY3PximY4nn4sIJta2bsml2Lm8GmNKNt92eW2wukp9u8W3WfIxzsu3JU1VJpOsdilZUSk5Fz2vOW+wLtw6hkqMqkraeq0jFLU4RTRuxSNw4mOa0lwjDSLFrnYW2Po3XV6TS2roN2UlMw9Ioox8jVymi1KrvgHj+6t7R6j1vGJw9ig7DovT+jyMML42DoDQz3BbqOVrs2kHsN1ybR2pdUN7CFLtFaCnjtmR7UEuRYtMyQDnG6yQg9REQEREBeWC9RBTgHQO5eGFvqjuCrRBaNMz1G+EJ5NH6jfCFdRBa8nZ6rfCF7sGeq3whXEQW9gz1W+EJsGeq3whXEQW9gz1R3BNiz1R3BXEQUbFvqjuCbJvqjuCrRBRsm+qO5Nm3oHcq0QU7NvQO5Nm3oHcqkQU4B0DuTAOgdyqRBTsx0DuTZt6B3KpEFOAdA7l7hHQvUQLIiICIiAiIgIiICIiAiIgIiICIiAiIgIiICIiAiIgIiICIiAiIgIiICIiAiIgIiICIiAiIgIiICIiAiIgIiICIiAiIgIiICIiAiIgIiICIiAiIgIiICI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0.gstatic.com/images?q=tbn:ANd9GcQ-3oJloRgLh3SsJeB7BcXU-pGZIGpKUp9DMUQGNceNkUym6NEm4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419600"/>
            <a:ext cx="326094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Cleared from accusation or blame.</a:t>
            </a:r>
          </a:p>
          <a:p>
            <a:r>
              <a:rPr lang="en-US" sz="4000" dirty="0" smtClean="0"/>
              <a:t> v. </a:t>
            </a:r>
          </a:p>
          <a:p>
            <a:endParaRPr lang="en-US" dirty="0"/>
          </a:p>
        </p:txBody>
      </p:sp>
      <p:pic>
        <p:nvPicPr>
          <p:cNvPr id="7170" name="Picture 2" descr="http://ts4.mm.bing.net/th?id=H.480504286065539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3809998" cy="3048000"/>
          </a:xfrm>
          <a:prstGeom prst="rect">
            <a:avLst/>
          </a:prstGeom>
          <a:noFill/>
        </p:spPr>
      </p:pic>
      <p:pic>
        <p:nvPicPr>
          <p:cNvPr id="10242" name="Picture 2" descr="Potkin_Brooks_Brewer_Neuf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857" y="2667000"/>
            <a:ext cx="5039091" cy="2667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do away with; destroy completely.</a:t>
            </a:r>
          </a:p>
          <a:p>
            <a:r>
              <a:rPr lang="en-US" sz="4000" dirty="0" smtClean="0"/>
              <a:t> v.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www.un.org/News/dh/photos/large/2011/October/451894-pover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14675"/>
            <a:ext cx="5638800" cy="3743325"/>
          </a:xfrm>
          <a:prstGeom prst="rect">
            <a:avLst/>
          </a:prstGeom>
          <a:noFill/>
        </p:spPr>
      </p:pic>
      <p:pic>
        <p:nvPicPr>
          <p:cNvPr id="8194" name="Picture 2" descr="http://ts4.explicit.bing.net/th?id=H.4579973710022207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362200"/>
            <a:ext cx="4038600" cy="3230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condescending towards someone, arrogant, haughty towards 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6146" name="Picture 2" descr="http://ts3.mm.bing.net/th?id=H.455523897776636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438400"/>
            <a:ext cx="3048000" cy="4064000"/>
          </a:xfrm>
          <a:prstGeom prst="rect">
            <a:avLst/>
          </a:prstGeom>
          <a:noFill/>
        </p:spPr>
      </p:pic>
      <p:pic>
        <p:nvPicPr>
          <p:cNvPr id="8198" name="Picture 6" descr="http://31.media.tumblr.com/4c062375745b1138b3afcab0dc30480e/tumblr_mgxypaZsL31rx82lno1_50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57549"/>
            <a:ext cx="4762500" cy="360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make less </a:t>
            </a:r>
            <a:r>
              <a:rPr lang="en-US" sz="3600" dirty="0" smtClean="0"/>
              <a:t>concentrated, weaken; </a:t>
            </a:r>
            <a:r>
              <a:rPr lang="en-US" sz="3600" dirty="0" smtClean="0"/>
              <a:t>diminish the strength, activity, or </a:t>
            </a:r>
            <a:r>
              <a:rPr lang="en-US" sz="3600" dirty="0" smtClean="0"/>
              <a:t>flavor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v. 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ts4.mm.bing.net/th?id=H.462885472547845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2828925" cy="3771900"/>
          </a:xfrm>
          <a:prstGeom prst="rect">
            <a:avLst/>
          </a:prstGeom>
          <a:noFill/>
        </p:spPr>
      </p:pic>
      <p:pic>
        <p:nvPicPr>
          <p:cNvPr id="7172" name="Picture 4" descr="http://www.gulfmex.org/wp-content/uploads/2012/07/ixtox1-360x240.jpg">
            <a:hlinkClick r:id="rId3" tooltip="Oil Spill Cleanup, May 2010. Photo: Associated Press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895600"/>
            <a:ext cx="4914898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Not plentiful or abundant, limited insufficient</a:t>
            </a:r>
          </a:p>
          <a:p>
            <a:r>
              <a:rPr lang="en-US" sz="4400" dirty="0" smtClean="0"/>
              <a:t>adj. </a:t>
            </a:r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1026" name="Picture 2" descr="http://ts4.mm.bing.net/th?id=H.478453869995753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2400"/>
            <a:ext cx="3352800" cy="2522019"/>
          </a:xfrm>
          <a:prstGeom prst="rect">
            <a:avLst/>
          </a:prstGeom>
          <a:noFill/>
        </p:spPr>
      </p:pic>
      <p:pic>
        <p:nvPicPr>
          <p:cNvPr id="1028" name="Picture 4" descr="http://ts3.mm.bing.net/th?id=H.464393436594256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Carefree, without worry, without thought</a:t>
            </a:r>
          </a:p>
          <a:p>
            <a:r>
              <a:rPr lang="en-US" dirty="0" smtClean="0"/>
              <a:t>Adj.</a:t>
            </a:r>
            <a:endParaRPr lang="en-US" dirty="0"/>
          </a:p>
        </p:txBody>
      </p:sp>
      <p:pic>
        <p:nvPicPr>
          <p:cNvPr id="10242" name="Picture 2" descr="http://ts2.mm.bing.net/th?id=H.469169437389649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3390644"/>
            <a:ext cx="5562600" cy="3467356"/>
          </a:xfrm>
          <a:prstGeom prst="rect">
            <a:avLst/>
          </a:prstGeom>
          <a:noFill/>
        </p:spPr>
      </p:pic>
      <p:pic>
        <p:nvPicPr>
          <p:cNvPr id="5126" name="Picture 6" descr="http://www.fastcocreate.com/multisite_files/fastcompany/imagecache/1280/poster/2013/11/3022066-poster-p-1-happy-24-hours-music-vide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209800"/>
            <a:ext cx="665797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Shelter or protection from danger or distress.</a:t>
            </a:r>
          </a:p>
          <a:p>
            <a:r>
              <a:rPr lang="en-US" sz="4400" dirty="0" smtClean="0"/>
              <a:t> n. </a:t>
            </a:r>
          </a:p>
          <a:p>
            <a:endParaRPr lang="en-US" dirty="0"/>
          </a:p>
        </p:txBody>
      </p:sp>
      <p:pic>
        <p:nvPicPr>
          <p:cNvPr id="2050" name="Picture 2" descr="http://ts2.mm.bing.net/th?id=H.485599401659714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733800"/>
            <a:ext cx="3970984" cy="2819400"/>
          </a:xfrm>
          <a:prstGeom prst="rect">
            <a:avLst/>
          </a:prstGeom>
          <a:noFill/>
        </p:spPr>
      </p:pic>
      <p:pic>
        <p:nvPicPr>
          <p:cNvPr id="2052" name="Picture 4" descr="http://d3.yimg.com/sr/img/4/a2d3b550-703a-396b-a6c4-a3a5cce006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362200"/>
            <a:ext cx="364007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question; an inquiry</a:t>
            </a:r>
          </a:p>
          <a:p>
            <a:r>
              <a:rPr lang="en-US" sz="4400" dirty="0" smtClean="0"/>
              <a:t>n.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ts1.mm.bing.net/th?id=H.476310251634702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4038600" cy="4038600"/>
          </a:xfrm>
          <a:prstGeom prst="rect">
            <a:avLst/>
          </a:prstGeom>
          <a:noFill/>
        </p:spPr>
      </p:pic>
      <p:pic>
        <p:nvPicPr>
          <p:cNvPr id="3076" name="Picture 4" descr="http://ts2.mm.bing.net/th?id=H.4527338895311313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04999"/>
            <a:ext cx="3200400" cy="2442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120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4/29/14</vt:lpstr>
      <vt:lpstr>Exonerated</vt:lpstr>
      <vt:lpstr>Eradicate</vt:lpstr>
      <vt:lpstr>Patronize</vt:lpstr>
      <vt:lpstr>Dilute</vt:lpstr>
      <vt:lpstr>Scarce</vt:lpstr>
      <vt:lpstr>Blithe</vt:lpstr>
      <vt:lpstr>Refuge</vt:lpstr>
      <vt:lpstr>Query</vt:lpstr>
      <vt:lpstr>Nondescript</vt:lpstr>
      <vt:lpstr>Odyssey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5/8/12</dc:title>
  <dc:creator>dprater</dc:creator>
  <cp:lastModifiedBy>dprater</cp:lastModifiedBy>
  <cp:revision>68</cp:revision>
  <dcterms:created xsi:type="dcterms:W3CDTF">2012-05-08T11:54:49Z</dcterms:created>
  <dcterms:modified xsi:type="dcterms:W3CDTF">2014-04-29T02:21:22Z</dcterms:modified>
</cp:coreProperties>
</file>