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8" r:id="rId5"/>
    <p:sldId id="257" r:id="rId6"/>
    <p:sldId id="263" r:id="rId7"/>
    <p:sldId id="264" r:id="rId8"/>
    <p:sldId id="259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5CB9F1-E5B8-4617-B646-48429439B49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12E24-8381-4E89-AB09-CE98B486A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Vocabulary 3/4/14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i="1" dirty="0" smtClean="0">
                <a:solidFill>
                  <a:schemeClr val="tx1"/>
                </a:solidFill>
              </a:rPr>
              <a:t>Satisfied, happy, at ease, comfortable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</a:p>
          <a:p>
            <a:endParaRPr lang="en-US" dirty="0"/>
          </a:p>
        </p:txBody>
      </p:sp>
      <p:pic>
        <p:nvPicPr>
          <p:cNvPr id="2050" name="Picture 2" descr="https://sp3.yimg.com/ib/th?id=HN.60799694057924457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743200"/>
            <a:ext cx="4082141" cy="2667000"/>
          </a:xfrm>
          <a:prstGeom prst="rect">
            <a:avLst/>
          </a:prstGeom>
          <a:noFill/>
        </p:spPr>
      </p:pic>
      <p:pic>
        <p:nvPicPr>
          <p:cNvPr id="2052" name="Picture 4" descr="https://sp3.yimg.com/ib/th?id=HN.608049596874427343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09800"/>
            <a:ext cx="4724400" cy="2653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Numbly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i="1" dirty="0" smtClean="0">
                <a:solidFill>
                  <a:schemeClr val="tx1"/>
                </a:solidFill>
              </a:rPr>
              <a:t>Unable to feel emotions, incapable of acting, indifferent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b="1" dirty="0" smtClean="0">
                <a:solidFill>
                  <a:schemeClr val="tx1"/>
                </a:solidFill>
              </a:rPr>
              <a:t>Adverb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https://sp3.yimg.com/ib/th?id=HN.60799241797671413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4586022" cy="2286000"/>
          </a:xfrm>
          <a:prstGeom prst="rect">
            <a:avLst/>
          </a:prstGeom>
          <a:noFill/>
        </p:spPr>
      </p:pic>
      <p:pic>
        <p:nvPicPr>
          <p:cNvPr id="1028" name="Picture 4" descr="https://sp2.yimg.com/ib/th?id=HN.60801048260752574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799"/>
            <a:ext cx="3124200" cy="41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Slouch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i="1" dirty="0">
                <a:solidFill>
                  <a:schemeClr val="tx1"/>
                </a:solidFill>
              </a:rPr>
              <a:t>to sit or stand </a:t>
            </a:r>
            <a:r>
              <a:rPr lang="en-US" i="1" dirty="0" smtClean="0">
                <a:solidFill>
                  <a:schemeClr val="tx1"/>
                </a:solidFill>
              </a:rPr>
              <a:t>with an awkward, </a:t>
            </a:r>
            <a:r>
              <a:rPr lang="en-US" i="1" dirty="0">
                <a:solidFill>
                  <a:schemeClr val="tx1"/>
                </a:solidFill>
              </a:rPr>
              <a:t>slumping, drooping </a:t>
            </a:r>
            <a:r>
              <a:rPr lang="en-US" i="1" dirty="0" smtClean="0">
                <a:solidFill>
                  <a:schemeClr val="tx1"/>
                </a:solidFill>
              </a:rPr>
              <a:t>posture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Verb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s://sp1.yimg.com/ib/th?id=HN.60800665149597584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3505200" cy="2699004"/>
          </a:xfrm>
          <a:prstGeom prst="rect">
            <a:avLst/>
          </a:prstGeom>
          <a:noFill/>
        </p:spPr>
      </p:pic>
      <p:pic>
        <p:nvPicPr>
          <p:cNvPr id="7172" name="Picture 4" descr="https://sp.yimg.com/ib/th?id=HN.60804649590679276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599" y="2819400"/>
            <a:ext cx="421689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Exploit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i="1" dirty="0" smtClean="0">
                <a:solidFill>
                  <a:schemeClr val="tx1"/>
                </a:solidFill>
              </a:rPr>
              <a:t>Take advantage of, to use selfishly for one's own ends-</a:t>
            </a:r>
            <a:r>
              <a:rPr lang="en-US" b="1" i="1" dirty="0" smtClean="0">
                <a:solidFill>
                  <a:schemeClr val="tx1"/>
                </a:solidFill>
              </a:rPr>
              <a:t>Verb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122" name="Picture 2" descr="https://sp2.yimg.com/ib/th?id=HN.60800000718458107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3857625" cy="2905125"/>
          </a:xfrm>
          <a:prstGeom prst="rect">
            <a:avLst/>
          </a:prstGeom>
          <a:noFill/>
        </p:spPr>
      </p:pic>
      <p:pic>
        <p:nvPicPr>
          <p:cNvPr id="5124" name="Picture 4" descr="https://sp1.yimg.com/ib/th?id=HN.60804183157788250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667000"/>
            <a:ext cx="2857500" cy="440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Bleak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i="1" dirty="0">
                <a:solidFill>
                  <a:schemeClr val="tx1"/>
                </a:solidFill>
              </a:rPr>
              <a:t>without hope or encouragement; depressing; dreary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</a:p>
        </p:txBody>
      </p:sp>
      <p:pic>
        <p:nvPicPr>
          <p:cNvPr id="10242" name="Picture 2" descr="https://sp3.yimg.com/ib/th?id=HN.60802085066506548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4354285" cy="2438400"/>
          </a:xfrm>
          <a:prstGeom prst="rect">
            <a:avLst/>
          </a:prstGeom>
          <a:noFill/>
        </p:spPr>
      </p:pic>
      <p:pic>
        <p:nvPicPr>
          <p:cNvPr id="10244" name="Picture 4" descr="https://sp2.yimg.com/ib/th?id=HN.60799040363390631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33600"/>
            <a:ext cx="467032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cryptic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i="1" dirty="0" smtClean="0">
                <a:solidFill>
                  <a:schemeClr val="tx1"/>
                </a:solidFill>
              </a:rPr>
              <a:t>Hard to understand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puzzling, mysterious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https://s1.yimg.com/sr/img/4/97799aea-82cc-31f9-9762-73a1e8dec9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4197096" cy="2743200"/>
          </a:xfrm>
          <a:prstGeom prst="rect">
            <a:avLst/>
          </a:prstGeom>
          <a:noFill/>
        </p:spPr>
      </p:pic>
      <p:pic>
        <p:nvPicPr>
          <p:cNvPr id="9220" name="Picture 4" descr="https://sp2.yimg.com/ib/th?id=HN.60804263044566397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2514600"/>
            <a:ext cx="4359347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Scowl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i="1" dirty="0" smtClean="0">
                <a:solidFill>
                  <a:schemeClr val="tx1"/>
                </a:solidFill>
              </a:rPr>
              <a:t>to have a threatening or gloomy facial expression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Verb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098" name="Picture 2" descr="https://sp2.yimg.com/ib/th?id=HN.60805140075892084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3733800" cy="4022548"/>
          </a:xfrm>
          <a:prstGeom prst="rect">
            <a:avLst/>
          </a:prstGeom>
          <a:noFill/>
        </p:spPr>
      </p:pic>
      <p:pic>
        <p:nvPicPr>
          <p:cNvPr id="4100" name="Picture 4" descr="https://sp.yimg.com/ib/th?id=H.486359646155844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281940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Menacing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i="1" dirty="0" smtClean="0">
                <a:solidFill>
                  <a:schemeClr val="tx1"/>
                </a:solidFill>
              </a:rPr>
              <a:t>Something that is a threat, danger, hazard, or evil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3076" name="Picture 4" descr="https://sp.yimg.com/ib/th?id=HN.60805088107115394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4641624" cy="3048000"/>
          </a:xfrm>
          <a:prstGeom prst="rect">
            <a:avLst/>
          </a:prstGeom>
          <a:noFill/>
        </p:spPr>
      </p:pic>
      <p:pic>
        <p:nvPicPr>
          <p:cNvPr id="3078" name="Picture 6" descr="https://sp.yimg.com/ib/th?id=HN.60805333779002194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4869584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Savvy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i="1" dirty="0">
                <a:solidFill>
                  <a:schemeClr val="tx1"/>
                </a:solidFill>
              </a:rPr>
              <a:t>perceptive knowledgeable; experienced and well-informed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Our 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76600"/>
            <a:ext cx="3810000" cy="15080740"/>
          </a:xfrm>
          <a:prstGeom prst="rect">
            <a:avLst/>
          </a:prstGeom>
          <a:noFill/>
        </p:spPr>
      </p:pic>
      <p:pic>
        <p:nvPicPr>
          <p:cNvPr id="8196" name="Picture 4" descr="https://sp2.yimg.com/ib/th?id=HN.60805083812121880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200400"/>
            <a:ext cx="4724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inconsolable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Can not be comfortable, extremely upset, devastated 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chemeClr val="tx1"/>
                </a:solidFill>
              </a:rPr>
              <a:t>adjective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146" name="Picture 2" descr="https://sp.yimg.com/ib/th?id=HN.60804272492865418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76600"/>
            <a:ext cx="4572000" cy="3429001"/>
          </a:xfrm>
          <a:prstGeom prst="rect">
            <a:avLst/>
          </a:prstGeom>
          <a:noFill/>
        </p:spPr>
      </p:pic>
      <p:pic>
        <p:nvPicPr>
          <p:cNvPr id="6148" name="Picture 4" descr="https://sp3.yimg.com/ib/th?id=HN.60800398003332761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42672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124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Vocabulary 3/4/14</vt:lpstr>
      <vt:lpstr>Slouch </vt:lpstr>
      <vt:lpstr>Exploit </vt:lpstr>
      <vt:lpstr>Bleak </vt:lpstr>
      <vt:lpstr>cryptic</vt:lpstr>
      <vt:lpstr>Scowl </vt:lpstr>
      <vt:lpstr>Menacing </vt:lpstr>
      <vt:lpstr>Savvy </vt:lpstr>
      <vt:lpstr>inconsolable</vt:lpstr>
      <vt:lpstr>Content </vt:lpstr>
      <vt:lpstr>Numbly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2/12/13</dc:title>
  <dc:creator>dprater</dc:creator>
  <cp:lastModifiedBy>dprater</cp:lastModifiedBy>
  <cp:revision>9</cp:revision>
  <dcterms:created xsi:type="dcterms:W3CDTF">2013-02-12T03:01:23Z</dcterms:created>
  <dcterms:modified xsi:type="dcterms:W3CDTF">2014-03-04T12:34:10Z</dcterms:modified>
</cp:coreProperties>
</file>