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6" r:id="rId4"/>
    <p:sldId id="263" r:id="rId5"/>
    <p:sldId id="259" r:id="rId6"/>
    <p:sldId id="258" r:id="rId7"/>
    <p:sldId id="264" r:id="rId8"/>
    <p:sldId id="265" r:id="rId9"/>
    <p:sldId id="262" r:id="rId10"/>
    <p:sldId id="261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7CD7DB-D1B5-4B6D-9B40-25ECD9856B08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B5D8A3-FF21-4013-84BD-FA85E3524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CD7DB-D1B5-4B6D-9B40-25ECD9856B08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5D8A3-FF21-4013-84BD-FA85E3524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97CD7DB-D1B5-4B6D-9B40-25ECD9856B08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B5D8A3-FF21-4013-84BD-FA85E3524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CD7DB-D1B5-4B6D-9B40-25ECD9856B08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5D8A3-FF21-4013-84BD-FA85E3524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7CD7DB-D1B5-4B6D-9B40-25ECD9856B08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BB5D8A3-FF21-4013-84BD-FA85E3524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CD7DB-D1B5-4B6D-9B40-25ECD9856B08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5D8A3-FF21-4013-84BD-FA85E3524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CD7DB-D1B5-4B6D-9B40-25ECD9856B08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5D8A3-FF21-4013-84BD-FA85E3524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CD7DB-D1B5-4B6D-9B40-25ECD9856B08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5D8A3-FF21-4013-84BD-FA85E3524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7CD7DB-D1B5-4B6D-9B40-25ECD9856B08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5D8A3-FF21-4013-84BD-FA85E3524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CD7DB-D1B5-4B6D-9B40-25ECD9856B08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5D8A3-FF21-4013-84BD-FA85E3524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CD7DB-D1B5-4B6D-9B40-25ECD9856B08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5D8A3-FF21-4013-84BD-FA85E3524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97CD7DB-D1B5-4B6D-9B40-25ECD9856B08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B5D8A3-FF21-4013-84BD-FA85E3524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/url?sa=i&amp;source=images&amp;cd=&amp;cad=rja&amp;docid=3jSvJsz-JYWZaM&amp;tbnid=D3an9Osbp5flDM:&amp;ved=0CAgQjRwwAA&amp;url=http://magazine.nd.edu/news/15964-the-2010-valedictorian/&amp;ei=CKhsUevyAujCyAHx74D4BQ&amp;psig=AFQjCNFS0B3cUjoJuBWjyMKLj299NpC58g&amp;ust=136616180009965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Vocabulary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March 18, 2014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Concede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hesitatingly accept as true, surrender, give up</a:t>
            </a:r>
          </a:p>
          <a:p>
            <a:endParaRPr lang="en-US" dirty="0" smtClean="0"/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18436" name="Picture 4" descr="http://ts3.mm.bing.net/th?id=H.495497154809267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590800"/>
            <a:ext cx="3716156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Drudgery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dull, hard, boring work</a:t>
            </a:r>
          </a:p>
          <a:p>
            <a:endParaRPr lang="en-US" dirty="0" smtClean="0"/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22530" name="Picture 2" descr="http://ts2.mm.bing.net/th?id=H.4964785563633501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200400"/>
            <a:ext cx="2857500" cy="2247901"/>
          </a:xfrm>
          <a:prstGeom prst="rect">
            <a:avLst/>
          </a:prstGeom>
          <a:noFill/>
        </p:spPr>
      </p:pic>
      <p:pic>
        <p:nvPicPr>
          <p:cNvPr id="22532" name="Picture 4" descr="http://ts1.mm.bing.net/th?id=H.4869858208121100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419600"/>
            <a:ext cx="3048000" cy="3301083"/>
          </a:xfrm>
          <a:prstGeom prst="rect">
            <a:avLst/>
          </a:prstGeom>
          <a:noFill/>
        </p:spPr>
      </p:pic>
      <p:pic>
        <p:nvPicPr>
          <p:cNvPr id="22534" name="Picture 6" descr="http://ts4.mm.bing.net/th?id=H.4701594315128935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2209800"/>
            <a:ext cx="285750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Debacle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something becomes a disaster, fiasco</a:t>
            </a:r>
          </a:p>
          <a:p>
            <a:endParaRPr lang="en-US" dirty="0" smtClean="0"/>
          </a:p>
          <a:p>
            <a:r>
              <a:rPr lang="en-US" dirty="0" smtClean="0"/>
              <a:t>Noun</a:t>
            </a:r>
            <a:endParaRPr lang="en-US" dirty="0"/>
          </a:p>
        </p:txBody>
      </p:sp>
      <p:sp>
        <p:nvSpPr>
          <p:cNvPr id="19458" name="AutoShape 2" descr="data:image/jpeg;base64,/9j/4AAQSkZJRgABAQAAAQABAAD/2wCEAAkGBhISERUUEhMWFRQUGBQUFxQVFRUVFBcUFRUVFRQUFBQXHSYeFxklGRQUHy8gJCcpLCwtFR4xNTAqNSYrLCkBCQoKDgwOGg8PGikcHRwsKSwsKSkqKikuKSkpKSksNSwpKiwpKSktLzAxLSw0KiksLSwqKTUpNSwyLCwsKSkpLf/AABEIANAAtAMBIgACEQEDEQH/xAAbAAABBQEBAAAAAAAAAAAAAAAFAAIDBAYBB//EAEAQAAIBAgMEBQkFCAMAAwAAAAECAAMRBAUhBhIxQSJRYZHREzJCUnGBkqGxBxViguEUFiNTcpOiwWPS8CQzsv/EABoBAAMBAQEBAAAAAAAAAAAAAAABAgQDBQb/xAAyEQACAgEBBgQGAQMFAAAAAAAAAQIRAyEEEjFBUaETFFJhBSJxgZHh8EKx0RUjJDLB/9oADAMBAAIRAxEAPwC62GU8pTr5Z1S8tZeuPvOKtFAQ0CvK0emNIhdkBkJwSnlHYqKDZi3VKeJd3hsYFZx6AHAR2FAHCZWS2s0WGwSgSnS86EUqADUxN2A7yY6o1sODyjf2teuOTEqeckZVrZYDwlJ8GynSHdJwpeOwoBpjmHKO+8j1Qq2DU8o0YBOqVaFQJaszco6llZbUiGFoAcBHWi3gorUcCq8pOKY6p1nA4mNOIXriGMxG6BrM3VUb+9aEcbjN42vpB2Mqqq3vOkUSyDG4sEhecM5PgrC8xuErF609Ay5ejKyKlQouyzaKOtFOBQANBxxEdTxZHGXiTK1XBBuUuxE9LHjnLSuDwMCfdjDhHqrjlCh2GpWxWIUDUwfvN2yHEYN2HOCiFkT5lr0ZbpB364KTD06ZvUdV9rAS5T2swilUVyzMyqN1SRdjYXJjeiAv/d7TjYNhAGb/AGhLTdkpUi24zLvO26CVJBIUXNvfAWJ29xb+aUQfhW57zeC1Vg1To3tPFMsu0cyU8dDPHMRmdaobvUdvax+knwOe1qXmtdfVbVfER7qCz2dagPOdvPP8u23pnSoDTPXqy941HvE0NCuai7yNvKeam4+UndCwzWxSrKFXMyeErnAu3GS0MrtxgkkBH02ibAvCCUbcI3EVdwXMLEB6+GKC5My+bY0k2vCOc5uTcAzPtrxmnHGuJzkwhkKXqT0XBCyiYfZnD3a83tFbCcsz1KhwHFopHWbWKcSwfhsxDCdqZiF4zMZJmI0BMN4umrrpOrjTolOy7SzRTzk3lrzJpvI3O0L0MQbSXEYV8p2QNtLl/l1H8Z6ZW9gp6Bv6yjjwlpq5lathmbrggPPsXkVVCbAP2pqbew6ytl9ImvTUDpGpTFuBvvr3T0jC5QA2s0WX5JRqVKW8i7wcbrkDeU9YPZJySqLoqC+ZWeLZtSK16qkEEVKnHtdiD3Ed8q7k132gYBVrrU37tWUsy2AC7p3FIPaF+sy1o8VuCb40PJSm64WRbsW7JCsW7OhBFaWMHj6lJt6k7I3WpI7+uR7saVgBs8r+0uqthXQVB6y2V/eOB+U02C2xo1tKban0W0b5zyWdvaTuoD3AYw2vaZ7O86FjMPgNo8Sg3QxdfVYFu5uI75ZfFtU1KlewzpCGpMmKtVLG5kdp20sYGgWcCaOBzNVszhLATVAQfk2F3VEIVTYXmGbtnZAzF1ulFBGPxlnMUpRFZjUcqbiaLJ8x3rAmZuOo1SpuJqkrOSdG9qYYEXEbhmUGCMqzneFjCrUL9ITM1WjOqdhinh1PCSNTAGkH4PFW0Ms4jHKBxnNpjIr9KEMLXHC+tv8A31mXq49mawhjJaJBLHq/3+kybd8uzTfs++hq2NXnivc8x2lxhqYmpfgrFB2bpN/mTBZM0GX5SMTiKjPfdLuTY25nnDv7l4ZuG+Pz+ImmORQgk+SB4JZJNrqzBXim0q/Z6vo1j7Cl/neUsVsLUXzaqnsKlfpeUs0HzJezZVyMxOES1jMuqUjZxbtBBHfK+7OqdnBprRmy2e2IoVaSVKjOSwuVDBRxItoL8uuEsVlWFoD+HSS/WRvHvaVsjzPcwVPrswv+YwXjsxNQyowbIbojxeK3j1DqGkrmcnJpOR2aPZvLrm55wPluDNRx1CegZTggqiccs60OkUX6KWFpUzPE7qmXSbazK7RZhoReZoq2WzPY7HXczsGl7xTaoo5WRxGXswy4oeEowTsTHUaxU3E1GV55cWJmUjqbkG8UoqQ1KjcFS3mmN/YXPGDMnzoaAzS0sxVhymZpo6J2DqGE3TC2ExqlmpjVlVXPUAxIAPbK3lhvcBBuzdUs+Nq2tvVEpj8vLu+s834k/wDjy+390eh8OV7TH+cgPl9ArTPSKhnc9Hzj0jbU8BJsLjagcKX3h2ix75ZzHJGekoA16XA285iZWy7JWQqXJJHWbk9pMu7iaVFqWiLuOxzLwNz8pWpZhXYXFNWH9ZufYJZzrL95d5L3HIQFhsU9yopjQ2DKxDH3HhFFWiskqlrZLnNEOtx7+sHqMybjdbSegNQIpk1ALkXPtmPGUs/SPRUkgEgkX1tO+GdLUx7RjbariWcJiSaKrwAvp74pBhm6Akl56ceB5j4j4/D4cubCcw9AubCa/JMjtYmTOaiNKyxkWUboGk0aLaMp0wosI2tXCi5mJu2dkqK+aYsIs8+zbG77GFs+zQsd1dYMwmTu51E0Y0oq2c3qDLRTZYfZzo8IpXioW6FMxyoODpMfmWTMpuBPQ5XxOBVxwnCGRxKas8tZSOM5ebDMtnOYEzuKyp15TVGaZzcaKQNuEI4HMyuhMH2I4xrSmkxJ0bTLscrEazuztIrg1JGtV6lbttvED6CZHLKrmqiKfOIHs6z7uPunoxoKoCLotNLD2WJnzvxiago4+rv8ftn0PwXHvTlkfBKgRj9obKAo6TaDslFM23POUN27xvf2HSValIVkBU2IJW45EXH1ENZPs0KlL+JiHSqNGBUMp1GtraaX0mmMdBSm70Ka56WuVpspHapUgcdOMN5fWo1AGsoJ7BfvgPNcmqUATTrLVPIbhTTXXe5cu+DKT1EvrYnWwMmUS4z6hzaGqLhF9KZ3Oq/kKJUGxdrhdejpYm3ZK+f5qylCD0hqfCBMwzOpXfylVizHs0FuQHATvjxXTZizZ6bS4lzBJ0B74SweVtUPZL2yeTeVpK3HVhr2GbbBZQqDhNzyUqPM3dQVk+QBbXE0dOiFFhHqtojM7lZYx9BA2ZbzaCGnEiXDCJOhmdwmz1zdodwuXKo4S5acMbk2BwKIorxSQGCOAjFMcDADrKDxlPEZYrcpcvFCwM3jdmQeUCYvZkjhPQbxlWkCNZ0WRondR5iuAambro4Nw3UevWNxG3eJBItTI1Fypue02M2Od4W1Jyi7z7pCqATdjoAAOPGZHPtkKuDWh5ZFvUpDdYnSk97sKthYvYgDqvznPJjxZKeRJ/U0Ys2XHpjbX0KWzeOJqFWOjkta3mnr99zNLU8uvmOO+ZbIslrsXqKl0pXDm/vIT1jbWE6lR9CGv1ezlOM5RcmovgbNnlJR+YKGpWt/EbQa8dILxWM3mssgavUfRibdmkkoYLd1k/U6yk5cAHnTdMDqEpBflr7uuE2an+0hqys9JWXfVDZ2XmFPXO5r5KniKvkSHpNc0ipIAVgN0kHW4BsVPMGbY/8AVHl5NZM3/wBmwH7Hx1FR7i1rX3bDt9s1RExP2YBwlUFf4d0s3WwBBA6xYjWbe05viQNtEZ2cZrRAcikFXHKvODcVng5RpNiC9SqBxMHYrNlXhA1XHO/C8dh8rZuMvdS4gPqZuxOkUJU8lFoo7iAOoZ4RxhCjnCmMrZGp4SnUyIjhF8rAMpjlPOTiqvXMycBUWDM32hbDacXOoXqHC5hurkFm9XXhBufZ/Swqbz3Yngq219/CeW1tqMS/Gq3sBsO4ShVxTt5zE++CgBuKGdPmVZcNSBpI9zUa9z5NdWuR1jT3zd4zZta1LyVSo5QABVUKiKF0WygEmw6yZ5BkBrpd6NZqW90SUNmIFjYnqvy7IYxOKq1B/FrVau76zMw/KgIBPunj/EMGXNkjuZFGMfa3fU3bI1VKLbf2TrkuvvyXM32D2ddOijJTTmUXeY+wNdV+cw+aZWaGIak192+8jEWup14cNDpA1NjUBKbtNV48Wq2/pHmyliM0O+hD1HCjdvUYsbXvpfhz0k7LsWTHNtz3r9q1+ts2Zp7sFKVa+/8AZaP70g7+zWbjO4t91T2RYaujqGGo+nt7ZDjsXUFYUaSK9SqpQDRinlAQbDgH3eB9G5M3Rjb10riROajG1zM2SGLk8xoO39BeQIf98++G8ds5icIR5ZAvlFqW6St0VtvXKk2Oo056yjl+G8pUSmLXqMEUngCxAFzyE1wnCUd6LTXVHlyTTprU3Wz32hUhTp0atIUyi7m/TFkJHpFORPZzmoTO6TDoMG9h/wBGeTZzs7icKf49JkF90PxQn8LjQ8IO8oeNz3wjuTW9F2uqE7Tpnr1fPer/AHKFbM3bhMFhtoqyHVt7+rX6zb7LbQUMR0HAp1OQJ6L/ANJ5Hsl0kSOTC1H43lyhkZ5w+tADl8omNpDmFFOhlqrLIUCUsTmYGglCpjGPCKmwDu+OuKZs4mp2xR7gWaHeiFQdcz+LzYlt1TJaKuddYboWWtos7TC0DUIDNwRetrc/wjifd1zyLF4lqjFnN2PE9t9YW2wzFquIKk3Wl0AO3ix79PdAZlpUByWcswJrVqdJdDUZUB42uePu4ytLOWZg9CqlWmQHQ3UkA2NiOB05wnvbr3ePL6jVXqegn7Lq9I3o4hHHq1FZO4rf6SxR2AxBYb70k7VLufcLAQJg/tUxieetKp7VKH/E2+UkxP2sYlhZKVJO3pN8ibT5yWL4q3TcX76fzsb4y2VcL15e/X2futQ5ifsxLEMuICuPTFKx99m1gHa/YOpQoNXapTfctvFVZCQSFuVNxzHOVk+0/Hj0qZ9tIf6Mhzj7QMViaD0aopFXtcqhUizBtNeydcGD4lDJHflFxvX6c+SLybTjlFrXXr16/X34mewuPZFYA+d8j12/9yhPYysVx1IgbzEsAL8WKkanvubQLSC36V7dnLjY9ovbuljLMaaNZKi8UNwbacxe3vntZse/jlFc012MOObU43yaPRvtMep5AB1GhXpJvbltei29qD1ciOqZPYYKuKRnVbAgq9QMaaOxtTdt0j0tBc84Qxe1FeuAjOlVSbh2RUKFRdg27YEWvy7I58e7CoKCU6NOqoV6SWamwGoPS81uOotaeTs2OeLZ/AklreqemvfsbtojJy31b3eib+9rSvubrbLL61bBVqbIrkDfUoSLNT6XmOeNgRoZ4jebrB7aYzDqFb+LTAsBUAYheFvKDU6aazG1MML6MAOprrb38J2+GbNk2aMoTpq7TX/q5cjJnyRy7s43qisTO06hUgjQjhHvhHAvum3WLMO8SMmesZz1TYXaY4mm1Oob1adtfWTkT2g6H2iGM1qkDSeU7JZn5DFU3voTuN/S+n1sfdPWsVT3hObVOxgTA4RnbWG6WBUcp3CUAssyW7EQHBr1RSeKTYzGZJTDOSZqq9QUqTvbREZvhUn/AFMfhKpo1LHhC202aD9grWOrKEH5mA+l52mndko8rrVCx3jxbpE9p1MZE05ylDFEvGcE6sAJDFFOwEK0axj4x4ANERM7OEQGbXNNlcTSppUqCn5Ebv8ADptdzveYDpqSSL2MI5ZsRigLClTpj8dTW/O4QN9RKdXb5sRQTDimKdkQGsXvbyYG827bnbQXhEfa6ALLhTp11Ry67LPnZ/6huUoK7f45c/qetLLil80pP8duFV7cOpHmexOP3eh5FuxXKn3BwBeYDG4apRqMlRSjqdVPEX4fWeiUftdBPTwxA/DUue5lsZjNsM1p4nFNWp33XVNGABDKLEEajqmn4fLbFNw2iCSriuunRsx544X/ALkJNyfGwQlcjh3i4PeJYGMv51j/AFC/+Q1lOdWeyZS9+zUyLqxB7NR89Z6js9n1GrTUGqnlN0BlvuneAsbBrXnj4M2GyGR0cXScVCwqK2jqdbMNLg6HUGTJWB6XuzomUopicvUl2/aMMONtKiX0Bs3K/UbeyHcuzqjX0pt0udNgVqDn5h17pyaGXxFHBT1fL6xRAZvNso3rkTIbRPUFMUiDYtfgeCg2+sMjPV/lv8P6yQZ6vqVPh/WcvNSSrd7m3ycfV2/Z53UpMT5rfCfCL9ne3mt8LeE9EOej+XU7v1nRn/4KncPGLzUvT3K8nH1dv2ecjDP6jfC3hHU8O/qN8LeE9EbaD8FX5eMX39bgtX5eMPNS9PcPKQ9Xb9gPJMgpOuHaqjnfGKNQBmX/AOoA0wNOjfX2wlg8kwlSphXXDstOqmId6bu5N6YHkwzA6HuveWTng9Sr3r4xhz0+rU718ZknLJJtptcefW/89jvHBjiv19P8dyXLstoVcOlVcDh1ZmYFK1WolgOBDHUk9swmKwNTfa1JgN5rBVcqBc2Cm2o7Zs2zm/oOfg+u9JEz+3ov3p/2lYZzxtvjfVvT8snJghOta+xg/u6r/KqfA3hO/d1b+VU+BvCb47RD1H+JP+0R2lUeg/x0/GaPMz9Pc5+Uh6uxiMDltQMC1GoQAejuPqeQOnCajZ5CtAoo3KgRn3ai1grPc+U3wBZ+iqFV14kS8dpAeFM/GnjF+8n/ABn408ZEs85f09y47Pjjz7GLr5XU3m3KNTcud3oN5t+jx14W4yF8nr/yanwNNydpP+M/HT8ZGM+FyfJ8euonjKW05PT3I8rj9T/BiBkmI/kVPgMeMgxP8ip8Bm4/efqQf3Kc5+87eqP7qQ8zk9I/K4vUzDfcGJ/kVPhM1ewWDrUaj+Upsiso1YEC4P6y420Z9Vf7qxjbRn1V/vL4Q8xk9IvK4vV/PwbauEdGViCGVlIuOBBEyFfAGrglDJ/8ikrLTY3FTotoLg3sVkB2iPqL/dHhGNtCb+YvvqjwiWfIv6Q8ti9TBmLXEM5NOliKSCwCqW1sAN9jfVja59sUJff59VP7v6RS/NZfSheVxeplJtmyPS+vjGVsgKi+99fGaeomsp4phwmSOaTNssMECBs4fW+vjE2zhHpfXxmiDaRBZPjSK8CHQzn7uHrHcfGcGzZ5sO79Zo2IEj3urSPxpB4EACdm+th3Rh2f6j8v1h4ke2cj8aXUXgQ6AD7gPWO6Sfu72juh3yPu/wDdUcUHZ7/CHjSGtniZ77gHAMD+XSPp7PX4kd14fRAeJ+gjHcAWBHsEPGkPwIAX92Vvx7x/qL9319buWF0PaO+Igdf0h4suovBh0BByEdfyE59xDrHdC26vWPeRHCmvWvyh4rDwYgY5EvrDuEX3EvrfIQ6qJ1jvEcdz1h3iLxmPwIgIZFT/AJnynfuKmPT/AMYcUp6w7xOkp1jvEnxpdR+DDogLTyGn6x7pHVyVAdCflDx3TwIv2ESMt0jylxyM5yxxAZydes/KKEvJk63inTf9zluIu4iqTB2MpswsD7+EuizaCMqUrWPbM8XumqStAjD5NVqC6sPez/SPOz1Yekp/M/hLeBxBS9uqXaONqkXG57wZq3kZdywMdnqnWnxP4RhyGr+H4m8IZqYqpe109ynxjMRiHsDde49XtlKcRbjBiZDV/D8beEd9wVvwfE3hCK4qpbiB+X9ZMpqEE76/D+sTlEag2BauR1VFzuH8zeE4uSVDqNz4n8IYq16jJ5y/D+sYtRwPOX4f1hvRDcYK+46v/H72bwlins5VK3/h97+EvGs4PnA35bv6ywmOqbltB+X9YOURxh1A37vVfwf5xHZ2r109f6oUqY2p1r8P6yQVKlh0xz9AcvfFvxHuNgWnkLk8afc3jJBs9U9an8LeMIUQ49MfD+ssO9RBo4+EeMTnG9AWN1qC6+zDqbb6fCfGQtkTD01+A+MMY6q9/P8A8RKT1ntfe468B7JSlFkOLKZycj01+A+M4mTE+kvwfrJ3rve298hHVMU68/kJVxFTKtTKt0i79y2Og67wiisw9uhMrpV6YPHzv/zDFuiunE/6mectTtCJDTpWFop2rVsbDlFOep00P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2" name="Picture 6" descr="http://ts2.mm.bing.net/th?id=H.5012279311861129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3200400"/>
            <a:ext cx="5034643" cy="2819400"/>
          </a:xfrm>
          <a:prstGeom prst="rect">
            <a:avLst/>
          </a:prstGeom>
          <a:noFill/>
        </p:spPr>
      </p:pic>
      <p:pic>
        <p:nvPicPr>
          <p:cNvPr id="19464" name="Picture 8" descr="http://ts1.mm.bing.net/th?id=H.4836250109673992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286000"/>
            <a:ext cx="3276600" cy="2686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Wane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diminish, decrease or get smaller in intensity</a:t>
            </a:r>
          </a:p>
          <a:p>
            <a:endParaRPr lang="en-US" dirty="0" smtClean="0"/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13314" name="Picture 2" descr="http://ts1.mm.bing.net/th?id=H.5063909136598900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86000"/>
            <a:ext cx="56007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Squander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waste an opportunity or money foolishly</a:t>
            </a:r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6386" name="Picture 2" descr="http://ts1.mm.bing.net/th?id=H.4849452814435640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124200"/>
            <a:ext cx="2857500" cy="1914525"/>
          </a:xfrm>
          <a:prstGeom prst="rect">
            <a:avLst/>
          </a:prstGeom>
          <a:noFill/>
        </p:spPr>
      </p:pic>
      <p:pic>
        <p:nvPicPr>
          <p:cNvPr id="16388" name="Picture 4" descr="http://ts1.mm.bing.net/th?id=H.4652614468895684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057400"/>
            <a:ext cx="2857500" cy="2581276"/>
          </a:xfrm>
          <a:prstGeom prst="rect">
            <a:avLst/>
          </a:prstGeom>
          <a:noFill/>
        </p:spPr>
      </p:pic>
      <p:pic>
        <p:nvPicPr>
          <p:cNvPr id="16390" name="Picture 6" descr="http://ts1.mm.bing.net/th?id=H.4608728531534940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3276599"/>
            <a:ext cx="1752600" cy="3459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Diminutive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Miniature, tiny, very small</a:t>
            </a:r>
          </a:p>
          <a:p>
            <a:endParaRPr lang="en-US" dirty="0" smtClean="0"/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20482" name="Picture 2" descr="http://ts4.mm.bing.net/th?id=H.4987261163733139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971800"/>
            <a:ext cx="3329126" cy="2286000"/>
          </a:xfrm>
          <a:prstGeom prst="rect">
            <a:avLst/>
          </a:prstGeom>
          <a:noFill/>
        </p:spPr>
      </p:pic>
      <p:pic>
        <p:nvPicPr>
          <p:cNvPr id="20484" name="Picture 4" descr="http://ts1.mm.bing.net/th?id=H.5018820512317920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438400"/>
            <a:ext cx="3809998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Escalate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increase or soar in intensity</a:t>
            </a:r>
          </a:p>
          <a:p>
            <a:endParaRPr lang="en-US" dirty="0" smtClean="0"/>
          </a:p>
          <a:p>
            <a:r>
              <a:rPr lang="en-US" dirty="0" smtClean="0"/>
              <a:t>Verb </a:t>
            </a:r>
            <a:endParaRPr lang="en-US" dirty="0"/>
          </a:p>
        </p:txBody>
      </p:sp>
      <p:pic>
        <p:nvPicPr>
          <p:cNvPr id="21506" name="Picture 2" descr="http://ts3.mm.bing.net/th?id=HA.278044934290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3352800"/>
            <a:ext cx="3946071" cy="2209800"/>
          </a:xfrm>
          <a:prstGeom prst="rect">
            <a:avLst/>
          </a:prstGeom>
          <a:noFill/>
        </p:spPr>
      </p:pic>
      <p:pic>
        <p:nvPicPr>
          <p:cNvPr id="21508" name="Picture 4" descr="http://ts1.mm.bing.net/th?id=H.4866576868770664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778377"/>
            <a:ext cx="3657600" cy="3279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Proponent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person who is in favor of something, advocate, believer, sponsor, supporter</a:t>
            </a:r>
          </a:p>
          <a:p>
            <a:endParaRPr lang="en-US" dirty="0" smtClean="0"/>
          </a:p>
          <a:p>
            <a:r>
              <a:rPr lang="en-US" dirty="0" smtClean="0"/>
              <a:t>Noun</a:t>
            </a:r>
            <a:endParaRPr lang="en-US" dirty="0"/>
          </a:p>
        </p:txBody>
      </p:sp>
      <p:pic>
        <p:nvPicPr>
          <p:cNvPr id="15362" name="Picture 2" descr="http://ts3.mm.bing.net/th?id=H.4849616050782350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581400"/>
            <a:ext cx="3251200" cy="2438400"/>
          </a:xfrm>
          <a:prstGeom prst="rect">
            <a:avLst/>
          </a:prstGeom>
          <a:noFill/>
        </p:spPr>
      </p:pic>
      <p:pic>
        <p:nvPicPr>
          <p:cNvPr id="15364" name="Picture 4" descr="http://ts2.mm.bing.net/th?id=H.4536611710501469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971800"/>
            <a:ext cx="402566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Wil</a:t>
            </a:r>
            <a:r>
              <a:rPr lang="it-IT" dirty="0" smtClean="0"/>
              <a:t>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deceitful, crafty, cunning, trickery</a:t>
            </a:r>
          </a:p>
          <a:p>
            <a:endParaRPr lang="en-US" dirty="0" smtClean="0"/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14338" name="Picture 2" descr="http://ts2.mm.bing.net/th?id=H.4673256119141009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352800"/>
            <a:ext cx="3342734" cy="2362200"/>
          </a:xfrm>
          <a:prstGeom prst="rect">
            <a:avLst/>
          </a:prstGeom>
          <a:noFill/>
        </p:spPr>
      </p:pic>
      <p:pic>
        <p:nvPicPr>
          <p:cNvPr id="14340" name="Picture 4" descr="http://ts2.mm.bing.net/th?id=H.4950247106742337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286000"/>
            <a:ext cx="3379304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/>
          <a:lstStyle/>
          <a:p>
            <a:r>
              <a:rPr lang="it-IT" i="1" dirty="0" smtClean="0"/>
              <a:t>Aspire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seek, desire, or want higher or better things</a:t>
            </a:r>
          </a:p>
          <a:p>
            <a:endParaRPr lang="en-US" dirty="0" smtClean="0"/>
          </a:p>
          <a:p>
            <a:r>
              <a:rPr lang="en-US" dirty="0" smtClean="0"/>
              <a:t>Verb</a:t>
            </a:r>
            <a:endParaRPr lang="en-US" dirty="0"/>
          </a:p>
        </p:txBody>
      </p:sp>
      <p:sp>
        <p:nvSpPr>
          <p:cNvPr id="17410" name="AutoShape 2" descr="data:image/jpeg;base64,/9j/4AAQSkZJRgABAQAAAQABAAD/2wCEAAkGBhISERUUEhMWFRQUGBQUFxQVFRUVFBcUFRUVFRQUFBQXHSYeFxklGRQUHy8gJCcpLCwtFR4xNTAqNSYrLCkBCQoKDgwOGg8PGikcHRwsKSwsKSkqKikuKSkpKSksNSwpKiwpKSktLzAxLSw0KiksLSwqKTUpNSwyLCwsKSkpLf/AABEIANAAtAMBIgACEQEDEQH/xAAbAAABBQEBAAAAAAAAAAAAAAAFAAIDBAYBB//EAEAQAAIBAgMEBQkFCAMAAwAAAAECAAMRBAUhBhIxQSJRYZHREzJCUnGBkqGxBxViguEUFiNTcpOiwWPS8CQzsv/EABoBAAMBAQEBAAAAAAAAAAAAAAABAgQDBQb/xAAyEQACAgEBBgQGAQMFAAAAAAAAAQIRAyEEEjFBUaETFFJhBSJxgZHh8EKx0RUjJDLB/9oADAMBAAIRAxEAPwC62GU8pTr5Z1S8tZeuPvOKtFAQ0CvK0emNIhdkBkJwSnlHYqKDZi3VKeJd3hsYFZx6AHAR2FAHCZWS2s0WGwSgSnS86EUqADUxN2A7yY6o1sODyjf2teuOTEqeckZVrZYDwlJ8GynSHdJwpeOwoBpjmHKO+8j1Qq2DU8o0YBOqVaFQJaszco6llZbUiGFoAcBHWi3gorUcCq8pOKY6p1nA4mNOIXriGMxG6BrM3VUb+9aEcbjN42vpB2Mqqq3vOkUSyDG4sEhecM5PgrC8xuErF609Ay5ejKyKlQouyzaKOtFOBQANBxxEdTxZHGXiTK1XBBuUuxE9LHjnLSuDwMCfdjDhHqrjlCh2GpWxWIUDUwfvN2yHEYN2HOCiFkT5lr0ZbpB364KTD06ZvUdV9rAS5T2swilUVyzMyqN1SRdjYXJjeiAv/d7TjYNhAGb/AGhLTdkpUi24zLvO26CVJBIUXNvfAWJ29xb+aUQfhW57zeC1Vg1To3tPFMsu0cyU8dDPHMRmdaobvUdvax+knwOe1qXmtdfVbVfER7qCz2dagPOdvPP8u23pnSoDTPXqy941HvE0NCuai7yNvKeam4+UndCwzWxSrKFXMyeErnAu3GS0MrtxgkkBH02ibAvCCUbcI3EVdwXMLEB6+GKC5My+bY0k2vCOc5uTcAzPtrxmnHGuJzkwhkKXqT0XBCyiYfZnD3a83tFbCcsz1KhwHFopHWbWKcSwfhsxDCdqZiF4zMZJmI0BMN4umrrpOrjTolOy7SzRTzk3lrzJpvI3O0L0MQbSXEYV8p2QNtLl/l1H8Z6ZW9gp6Bv6yjjwlpq5lathmbrggPPsXkVVCbAP2pqbew6ytl9ImvTUDpGpTFuBvvr3T0jC5QA2s0WX5JRqVKW8i7wcbrkDeU9YPZJySqLoqC+ZWeLZtSK16qkEEVKnHtdiD3Ed8q7k132gYBVrrU37tWUsy2AC7p3FIPaF+sy1o8VuCb40PJSm64WRbsW7JCsW7OhBFaWMHj6lJt6k7I3WpI7+uR7saVgBs8r+0uqthXQVB6y2V/eOB+U02C2xo1tKban0W0b5zyWdvaTuoD3AYw2vaZ7O86FjMPgNo8Sg3QxdfVYFu5uI75ZfFtU1KlewzpCGpMmKtVLG5kdp20sYGgWcCaOBzNVszhLATVAQfk2F3VEIVTYXmGbtnZAzF1ulFBGPxlnMUpRFZjUcqbiaLJ8x3rAmZuOo1SpuJqkrOSdG9qYYEXEbhmUGCMqzneFjCrUL9ITM1WjOqdhinh1PCSNTAGkH4PFW0Ms4jHKBxnNpjIr9KEMLXHC+tv8A31mXq49mawhjJaJBLHq/3+kybd8uzTfs++hq2NXnivc8x2lxhqYmpfgrFB2bpN/mTBZM0GX5SMTiKjPfdLuTY25nnDv7l4ZuG+Pz+ImmORQgk+SB4JZJNrqzBXim0q/Z6vo1j7Cl/neUsVsLUXzaqnsKlfpeUs0HzJezZVyMxOES1jMuqUjZxbtBBHfK+7OqdnBprRmy2e2IoVaSVKjOSwuVDBRxItoL8uuEsVlWFoD+HSS/WRvHvaVsjzPcwVPrswv+YwXjsxNQyowbIbojxeK3j1DqGkrmcnJpOR2aPZvLrm55wPluDNRx1CegZTggqiccs60OkUX6KWFpUzPE7qmXSbazK7RZhoReZoq2WzPY7HXczsGl7xTaoo5WRxGXswy4oeEowTsTHUaxU3E1GV55cWJmUjqbkG8UoqQ1KjcFS3mmN/YXPGDMnzoaAzS0sxVhymZpo6J2DqGE3TC2ExqlmpjVlVXPUAxIAPbK3lhvcBBuzdUs+Nq2tvVEpj8vLu+s834k/wDjy+390eh8OV7TH+cgPl9ArTPSKhnc9Hzj0jbU8BJsLjagcKX3h2ix75ZzHJGekoA16XA285iZWy7JWQqXJJHWbk9pMu7iaVFqWiLuOxzLwNz8pWpZhXYXFNWH9ZufYJZzrL95d5L3HIQFhsU9yopjQ2DKxDH3HhFFWiskqlrZLnNEOtx7+sHqMybjdbSegNQIpk1ALkXPtmPGUs/SPRUkgEgkX1tO+GdLUx7RjbariWcJiSaKrwAvp74pBhm6Akl56ceB5j4j4/D4cubCcw9AubCa/JMjtYmTOaiNKyxkWUboGk0aLaMp0wosI2tXCi5mJu2dkqK+aYsIs8+zbG77GFs+zQsd1dYMwmTu51E0Y0oq2c3qDLRTZYfZzo8IpXioW6FMxyoODpMfmWTMpuBPQ5XxOBVxwnCGRxKas8tZSOM5ebDMtnOYEzuKyp15TVGaZzcaKQNuEI4HMyuhMH2I4xrSmkxJ0bTLscrEazuztIrg1JGtV6lbttvED6CZHLKrmqiKfOIHs6z7uPunoxoKoCLotNLD2WJnzvxiago4+rv8ftn0PwXHvTlkfBKgRj9obKAo6TaDslFM23POUN27xvf2HSValIVkBU2IJW45EXH1ENZPs0KlL+JiHSqNGBUMp1GtraaX0mmMdBSm70Ka56WuVpspHapUgcdOMN5fWo1AGsoJ7BfvgPNcmqUATTrLVPIbhTTXXe5cu+DKT1EvrYnWwMmUS4z6hzaGqLhF9KZ3Oq/kKJUGxdrhdejpYm3ZK+f5qylCD0hqfCBMwzOpXfylVizHs0FuQHATvjxXTZizZ6bS4lzBJ0B74SweVtUPZL2yeTeVpK3HVhr2GbbBZQqDhNzyUqPM3dQVk+QBbXE0dOiFFhHqtojM7lZYx9BA2ZbzaCGnEiXDCJOhmdwmz1zdodwuXKo4S5acMbk2BwKIorxSQGCOAjFMcDADrKDxlPEZYrcpcvFCwM3jdmQeUCYvZkjhPQbxlWkCNZ0WRondR5iuAambro4Nw3UevWNxG3eJBItTI1Fypue02M2Od4W1Jyi7z7pCqATdjoAAOPGZHPtkKuDWh5ZFvUpDdYnSk97sKthYvYgDqvznPJjxZKeRJ/U0Ys2XHpjbX0KWzeOJqFWOjkta3mnr99zNLU8uvmOO+ZbIslrsXqKl0pXDm/vIT1jbWE6lR9CGv1ezlOM5RcmovgbNnlJR+YKGpWt/EbQa8dILxWM3mssgavUfRibdmkkoYLd1k/U6yk5cAHnTdMDqEpBflr7uuE2an+0hqys9JWXfVDZ2XmFPXO5r5KniKvkSHpNc0ipIAVgN0kHW4BsVPMGbY/8AVHl5NZM3/wBmwH7Hx1FR7i1rX3bDt9s1RExP2YBwlUFf4d0s3WwBBA6xYjWbe05viQNtEZ2cZrRAcikFXHKvODcVng5RpNiC9SqBxMHYrNlXhA1XHO/C8dh8rZuMvdS4gPqZuxOkUJU8lFoo7iAOoZ4RxhCjnCmMrZGp4SnUyIjhF8rAMpjlPOTiqvXMycBUWDM32hbDacXOoXqHC5hurkFm9XXhBufZ/Swqbz3Yngq219/CeW1tqMS/Gq3sBsO4ShVxTt5zE++CgBuKGdPmVZcNSBpI9zUa9z5NdWuR1jT3zd4zZta1LyVSo5QABVUKiKF0WygEmw6yZ5BkBrpd6NZqW90SUNmIFjYnqvy7IYxOKq1B/FrVau76zMw/KgIBPunj/EMGXNkjuZFGMfa3fU3bI1VKLbf2TrkuvvyXM32D2ddOijJTTmUXeY+wNdV+cw+aZWaGIak192+8jEWup14cNDpA1NjUBKbtNV48Wq2/pHmyliM0O+hD1HCjdvUYsbXvpfhz0k7LsWTHNtz3r9q1+ts2Zp7sFKVa+/8AZaP70g7+zWbjO4t91T2RYaujqGGo+nt7ZDjsXUFYUaSK9SqpQDRinlAQbDgH3eB9G5M3Rjb10riROajG1zM2SGLk8xoO39BeQIf98++G8ds5icIR5ZAvlFqW6St0VtvXKk2Oo056yjl+G8pUSmLXqMEUngCxAFzyE1wnCUd6LTXVHlyTTprU3Wz32hUhTp0atIUyi7m/TFkJHpFORPZzmoTO6TDoMG9h/wBGeTZzs7icKf49JkF90PxQn8LjQ8IO8oeNz3wjuTW9F2uqE7Tpnr1fPer/AHKFbM3bhMFhtoqyHVt7+rX6zb7LbQUMR0HAp1OQJ6L/ANJ5Hsl0kSOTC1H43lyhkZ5w+tADl8omNpDmFFOhlqrLIUCUsTmYGglCpjGPCKmwDu+OuKZs4mp2xR7gWaHeiFQdcz+LzYlt1TJaKuddYboWWtos7TC0DUIDNwRetrc/wjifd1zyLF4lqjFnN2PE9t9YW2wzFquIKk3Wl0AO3ix79PdAZlpUByWcswJrVqdJdDUZUB42uePu4ytLOWZg9CqlWmQHQ3UkA2NiOB05wnvbr3ePL6jVXqegn7Lq9I3o4hHHq1FZO4rf6SxR2AxBYb70k7VLufcLAQJg/tUxieetKp7VKH/E2+UkxP2sYlhZKVJO3pN8ibT5yWL4q3TcX76fzsb4y2VcL15e/X2futQ5ifsxLEMuICuPTFKx99m1gHa/YOpQoNXapTfctvFVZCQSFuVNxzHOVk+0/Hj0qZ9tIf6Mhzj7QMViaD0aopFXtcqhUizBtNeydcGD4lDJHflFxvX6c+SLybTjlFrXXr16/X34mewuPZFYA+d8j12/9yhPYysVx1IgbzEsAL8WKkanvubQLSC36V7dnLjY9ovbuljLMaaNZKi8UNwbacxe3vntZse/jlFc012MOObU43yaPRvtMep5AB1GhXpJvbltei29qD1ciOqZPYYKuKRnVbAgq9QMaaOxtTdt0j0tBc84Qxe1FeuAjOlVSbh2RUKFRdg27YEWvy7I58e7CoKCU6NOqoV6SWamwGoPS81uOotaeTs2OeLZ/AklreqemvfsbtojJy31b3eib+9rSvubrbLL61bBVqbIrkDfUoSLNT6XmOeNgRoZ4jebrB7aYzDqFb+LTAsBUAYheFvKDU6aazG1MML6MAOprrb38J2+GbNk2aMoTpq7TX/q5cjJnyRy7s43qisTO06hUgjQjhHvhHAvum3WLMO8SMmesZz1TYXaY4mm1Oob1adtfWTkT2g6H2iGM1qkDSeU7JZn5DFU3voTuN/S+n1sfdPWsVT3hObVOxgTA4RnbWG6WBUcp3CUAssyW7EQHBr1RSeKTYzGZJTDOSZqq9QUqTvbREZvhUn/AFMfhKpo1LHhC202aD9grWOrKEH5mA+l52mndko8rrVCx3jxbpE9p1MZE05ylDFEvGcE6sAJDFFOwEK0axj4x4ANERM7OEQGbXNNlcTSppUqCn5Ebv8ADptdzveYDpqSSL2MI5ZsRigLClTpj8dTW/O4QN9RKdXb5sRQTDimKdkQGsXvbyYG827bnbQXhEfa6ALLhTp11Ry67LPnZ/6huUoK7f45c/qetLLil80pP8duFV7cOpHmexOP3eh5FuxXKn3BwBeYDG4apRqMlRSjqdVPEX4fWeiUftdBPTwxA/DUue5lsZjNsM1p4nFNWp33XVNGABDKLEEajqmn4fLbFNw2iCSriuunRsx544X/ALkJNyfGwQlcjh3i4PeJYGMv51j/AFC/+Q1lOdWeyZS9+zUyLqxB7NR89Z6js9n1GrTUGqnlN0BlvuneAsbBrXnj4M2GyGR0cXScVCwqK2jqdbMNLg6HUGTJWB6XuzomUopicvUl2/aMMONtKiX0Bs3K/UbeyHcuzqjX0pt0udNgVqDn5h17pyaGXxFHBT1fL6xRAZvNso3rkTIbRPUFMUiDYtfgeCg2+sMjPV/lv8P6yQZ6vqVPh/WcvNSSrd7m3ycfV2/Z53UpMT5rfCfCL9ne3mt8LeE9EOej+XU7v1nRn/4KncPGLzUvT3K8nH1dv2ecjDP6jfC3hHU8O/qN8LeE9EbaD8FX5eMX39bgtX5eMPNS9PcPKQ9Xb9gPJMgpOuHaqjnfGKNQBmX/AOoA0wNOjfX2wlg8kwlSphXXDstOqmId6bu5N6YHkwzA6HuveWTng9Sr3r4xhz0+rU718ZknLJJtptcefW/89jvHBjiv19P8dyXLstoVcOlVcDh1ZmYFK1WolgOBDHUk9swmKwNTfa1JgN5rBVcqBc2Cm2o7Zs2zm/oOfg+u9JEz+3ov3p/2lYZzxtvjfVvT8snJghOta+xg/u6r/KqfA3hO/d1b+VU+BvCb47RD1H+JP+0R2lUeg/x0/GaPMz9Pc5+Uh6uxiMDltQMC1GoQAejuPqeQOnCajZ5CtAoo3KgRn3ai1grPc+U3wBZ+iqFV14kS8dpAeFM/GnjF+8n/ABn408ZEs85f09y47Pjjz7GLr5XU3m3KNTcud3oN5t+jx14W4yF8nr/yanwNNydpP+M/HT8ZGM+FyfJ8euonjKW05PT3I8rj9T/BiBkmI/kVPgMeMgxP8ip8Bm4/efqQf3Kc5+87eqP7qQ8zk9I/K4vUzDfcGJ/kVPhM1ewWDrUaj+Upsiso1YEC4P6y420Z9Vf7qxjbRn1V/vL4Q8xk9IvK4vV/PwbauEdGViCGVlIuOBBEyFfAGrglDJ/8ikrLTY3FTotoLg3sVkB2iPqL/dHhGNtCb+YvvqjwiWfIv6Q8ti9TBmLXEM5NOliKSCwCqW1sAN9jfVja59sUJff59VP7v6RS/NZfSheVxeplJtmyPS+vjGVsgKi+99fGaeomsp4phwmSOaTNssMECBs4fW+vjE2zhHpfXxmiDaRBZPjSK8CHQzn7uHrHcfGcGzZ5sO79Zo2IEj3urSPxpB4EACdm+th3Rh2f6j8v1h4ke2cj8aXUXgQ6AD7gPWO6Sfu72juh3yPu/wDdUcUHZ7/CHjSGtniZ77gHAMD+XSPp7PX4kd14fRAeJ+gjHcAWBHsEPGkPwIAX92Vvx7x/qL9319buWF0PaO+Igdf0h4suovBh0BByEdfyE59xDrHdC26vWPeRHCmvWvyh4rDwYgY5EvrDuEX3EvrfIQ6qJ1jvEcdz1h3iLxmPwIgIZFT/AJnynfuKmPT/AMYcUp6w7xOkp1jvEnxpdR+DDogLTyGn6x7pHVyVAdCflDx3TwIv2ESMt0jylxyM5yxxAZydes/KKEvJk63inTf9zluIu4iqTB2MpswsD7+EuizaCMqUrWPbM8XumqStAjD5NVqC6sPez/SPOz1Yekp/M/hLeBxBS9uqXaONqkXG57wZq3kZdywMdnqnWnxP4RhyGr+H4m8IZqYqpe109ynxjMRiHsDde49XtlKcRbjBiZDV/D8beEd9wVvwfE3hCK4qpbiB+X9ZMpqEE76/D+sTlEag2BauR1VFzuH8zeE4uSVDqNz4n8IYq16jJ5y/D+sYtRwPOX4f1hvRDcYK+46v/H72bwlins5VK3/h97+EvGs4PnA35bv6ywmOqbltB+X9YOURxh1A37vVfwf5xHZ2r109f6oUqY2p1r8P6yQVKlh0xz9AcvfFvxHuNgWnkLk8afc3jJBs9U9an8LeMIUQ49MfD+ssO9RBo4+EeMTnG9AWN1qC6+zDqbb6fCfGQtkTD01+A+MMY6q9/P8A8RKT1ntfe468B7JSlFkOLKZycj01+A+M4mTE+kvwfrJ3rve298hHVMU68/kJVxFTKtTKt0i79y2Og67wiisw9uhMrpV6YPHzv/zDFuiunE/6mectTtCJDTpWFop2rVsbDlFOep00P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AutoShape 4" descr="data:image/jpeg;base64,/9j/4AAQSkZJRgABAQAAAQABAAD/2wCEAAkGBhISERUUEhMWFRQUGBQUFxQVFRUVFBcUFRUVFRQUFBQXHSYeFxklGRQUHy8gJCcpLCwtFR4xNTAqNSYrLCkBCQoKDgwOGg8PGikcHRwsKSwsKSkqKikuKSkpKSksNSwpKiwpKSktLzAxLSw0KiksLSwqKTUpNSwyLCwsKSkpLf/AABEIANAAtAMBIgACEQEDEQH/xAAbAAABBQEBAAAAAAAAAAAAAAAFAAIDBAYBB//EAEAQAAIBAgMEBQkFCAMAAwAAAAECAAMRBAUhBhIxQSJRYZHREzJCUnGBkqGxBxViguEUFiNTcpOiwWPS8CQzsv/EABoBAAMBAQEBAAAAAAAAAAAAAAABAgQDBQb/xAAyEQACAgEBBgQGAQMFAAAAAAAAAQIRAyEEEjFBUaETFFJhBSJxgZHh8EKx0RUjJDLB/9oADAMBAAIRAxEAPwC62GU8pTr5Z1S8tZeuPvOKtFAQ0CvK0emNIhdkBkJwSnlHYqKDZi3VKeJd3hsYFZx6AHAR2FAHCZWS2s0WGwSgSnS86EUqADUxN2A7yY6o1sODyjf2teuOTEqeckZVrZYDwlJ8GynSHdJwpeOwoBpjmHKO+8j1Qq2DU8o0YBOqVaFQJaszco6llZbUiGFoAcBHWi3gorUcCq8pOKY6p1nA4mNOIXriGMxG6BrM3VUb+9aEcbjN42vpB2Mqqq3vOkUSyDG4sEhecM5PgrC8xuErF609Ay5ejKyKlQouyzaKOtFOBQANBxxEdTxZHGXiTK1XBBuUuxE9LHjnLSuDwMCfdjDhHqrjlCh2GpWxWIUDUwfvN2yHEYN2HOCiFkT5lr0ZbpB364KTD06ZvUdV9rAS5T2swilUVyzMyqN1SRdjYXJjeiAv/d7TjYNhAGb/AGhLTdkpUi24zLvO26CVJBIUXNvfAWJ29xb+aUQfhW57zeC1Vg1To3tPFMsu0cyU8dDPHMRmdaobvUdvax+knwOe1qXmtdfVbVfER7qCz2dagPOdvPP8u23pnSoDTPXqy941HvE0NCuai7yNvKeam4+UndCwzWxSrKFXMyeErnAu3GS0MrtxgkkBH02ibAvCCUbcI3EVdwXMLEB6+GKC5My+bY0k2vCOc5uTcAzPtrxmnHGuJzkwhkKXqT0XBCyiYfZnD3a83tFbCcsz1KhwHFopHWbWKcSwfhsxDCdqZiF4zMZJmI0BMN4umrrpOrjTolOy7SzRTzk3lrzJpvI3O0L0MQbSXEYV8p2QNtLl/l1H8Z6ZW9gp6Bv6yjjwlpq5lathmbrggPPsXkVVCbAP2pqbew6ytl9ImvTUDpGpTFuBvvr3T0jC5QA2s0WX5JRqVKW8i7wcbrkDeU9YPZJySqLoqC+ZWeLZtSK16qkEEVKnHtdiD3Ed8q7k132gYBVrrU37tWUsy2AC7p3FIPaF+sy1o8VuCb40PJSm64WRbsW7JCsW7OhBFaWMHj6lJt6k7I3WpI7+uR7saVgBs8r+0uqthXQVB6y2V/eOB+U02C2xo1tKban0W0b5zyWdvaTuoD3AYw2vaZ7O86FjMPgNo8Sg3QxdfVYFu5uI75ZfFtU1KlewzpCGpMmKtVLG5kdp20sYGgWcCaOBzNVszhLATVAQfk2F3VEIVTYXmGbtnZAzF1ulFBGPxlnMUpRFZjUcqbiaLJ8x3rAmZuOo1SpuJqkrOSdG9qYYEXEbhmUGCMqzneFjCrUL9ITM1WjOqdhinh1PCSNTAGkH4PFW0Ms4jHKBxnNpjIr9KEMLXHC+tv8A31mXq49mawhjJaJBLHq/3+kybd8uzTfs++hq2NXnivc8x2lxhqYmpfgrFB2bpN/mTBZM0GX5SMTiKjPfdLuTY25nnDv7l4ZuG+Pz+ImmORQgk+SB4JZJNrqzBXim0q/Z6vo1j7Cl/neUsVsLUXzaqnsKlfpeUs0HzJezZVyMxOES1jMuqUjZxbtBBHfK+7OqdnBprRmy2e2IoVaSVKjOSwuVDBRxItoL8uuEsVlWFoD+HSS/WRvHvaVsjzPcwVPrswv+YwXjsxNQyowbIbojxeK3j1DqGkrmcnJpOR2aPZvLrm55wPluDNRx1CegZTggqiccs60OkUX6KWFpUzPE7qmXSbazK7RZhoReZoq2WzPY7HXczsGl7xTaoo5WRxGXswy4oeEowTsTHUaxU3E1GV55cWJmUjqbkG8UoqQ1KjcFS3mmN/YXPGDMnzoaAzS0sxVhymZpo6J2DqGE3TC2ExqlmpjVlVXPUAxIAPbK3lhvcBBuzdUs+Nq2tvVEpj8vLu+s834k/wDjy+390eh8OV7TH+cgPl9ArTPSKhnc9Hzj0jbU8BJsLjagcKX3h2ix75ZzHJGekoA16XA285iZWy7JWQqXJJHWbk9pMu7iaVFqWiLuOxzLwNz8pWpZhXYXFNWH9ZufYJZzrL95d5L3HIQFhsU9yopjQ2DKxDH3HhFFWiskqlrZLnNEOtx7+sHqMybjdbSegNQIpk1ALkXPtmPGUs/SPRUkgEgkX1tO+GdLUx7RjbariWcJiSaKrwAvp74pBhm6Akl56ceB5j4j4/D4cubCcw9AubCa/JMjtYmTOaiNKyxkWUboGk0aLaMp0wosI2tXCi5mJu2dkqK+aYsIs8+zbG77GFs+zQsd1dYMwmTu51E0Y0oq2c3qDLRTZYfZzo8IpXioW6FMxyoODpMfmWTMpuBPQ5XxOBVxwnCGRxKas8tZSOM5ebDMtnOYEzuKyp15TVGaZzcaKQNuEI4HMyuhMH2I4xrSmkxJ0bTLscrEazuztIrg1JGtV6lbttvED6CZHLKrmqiKfOIHs6z7uPunoxoKoCLotNLD2WJnzvxiago4+rv8ftn0PwXHvTlkfBKgRj9obKAo6TaDslFM23POUN27xvf2HSValIVkBU2IJW45EXH1ENZPs0KlL+JiHSqNGBUMp1GtraaX0mmMdBSm70Ka56WuVpspHapUgcdOMN5fWo1AGsoJ7BfvgPNcmqUATTrLVPIbhTTXXe5cu+DKT1EvrYnWwMmUS4z6hzaGqLhF9KZ3Oq/kKJUGxdrhdejpYm3ZK+f5qylCD0hqfCBMwzOpXfylVizHs0FuQHATvjxXTZizZ6bS4lzBJ0B74SweVtUPZL2yeTeVpK3HVhr2GbbBZQqDhNzyUqPM3dQVk+QBbXE0dOiFFhHqtojM7lZYx9BA2ZbzaCGnEiXDCJOhmdwmz1zdodwuXKo4S5acMbk2BwKIorxSQGCOAjFMcDADrKDxlPEZYrcpcvFCwM3jdmQeUCYvZkjhPQbxlWkCNZ0WRondR5iuAambro4Nw3UevWNxG3eJBItTI1Fypue02M2Od4W1Jyi7z7pCqATdjoAAOPGZHPtkKuDWh5ZFvUpDdYnSk97sKthYvYgDqvznPJjxZKeRJ/U0Ys2XHpjbX0KWzeOJqFWOjkta3mnr99zNLU8uvmOO+ZbIslrsXqKl0pXDm/vIT1jbWE6lR9CGv1ezlOM5RcmovgbNnlJR+YKGpWt/EbQa8dILxWM3mssgavUfRibdmkkoYLd1k/U6yk5cAHnTdMDqEpBflr7uuE2an+0hqys9JWXfVDZ2XmFPXO5r5KniKvkSHpNc0ipIAVgN0kHW4BsVPMGbY/8AVHl5NZM3/wBmwH7Hx1FR7i1rX3bDt9s1RExP2YBwlUFf4d0s3WwBBA6xYjWbe05viQNtEZ2cZrRAcikFXHKvODcVng5RpNiC9SqBxMHYrNlXhA1XHO/C8dh8rZuMvdS4gPqZuxOkUJU8lFoo7iAOoZ4RxhCjnCmMrZGp4SnUyIjhF8rAMpjlPOTiqvXMycBUWDM32hbDacXOoXqHC5hurkFm9XXhBufZ/Swqbz3Yngq219/CeW1tqMS/Gq3sBsO4ShVxTt5zE++CgBuKGdPmVZcNSBpI9zUa9z5NdWuR1jT3zd4zZta1LyVSo5QABVUKiKF0WygEmw6yZ5BkBrpd6NZqW90SUNmIFjYnqvy7IYxOKq1B/FrVau76zMw/KgIBPunj/EMGXNkjuZFGMfa3fU3bI1VKLbf2TrkuvvyXM32D2ddOijJTTmUXeY+wNdV+cw+aZWaGIak192+8jEWup14cNDpA1NjUBKbtNV48Wq2/pHmyliM0O+hD1HCjdvUYsbXvpfhz0k7LsWTHNtz3r9q1+ts2Zp7sFKVa+/8AZaP70g7+zWbjO4t91T2RYaujqGGo+nt7ZDjsXUFYUaSK9SqpQDRinlAQbDgH3eB9G5M3Rjb10riROajG1zM2SGLk8xoO39BeQIf98++G8ds5icIR5ZAvlFqW6St0VtvXKk2Oo056yjl+G8pUSmLXqMEUngCxAFzyE1wnCUd6LTXVHlyTTprU3Wz32hUhTp0atIUyi7m/TFkJHpFORPZzmoTO6TDoMG9h/wBGeTZzs7icKf49JkF90PxQn8LjQ8IO8oeNz3wjuTW9F2uqE7Tpnr1fPer/AHKFbM3bhMFhtoqyHVt7+rX6zb7LbQUMR0HAp1OQJ6L/ANJ5Hsl0kSOTC1H43lyhkZ5w+tADl8omNpDmFFOhlqrLIUCUsTmYGglCpjGPCKmwDu+OuKZs4mp2xR7gWaHeiFQdcz+LzYlt1TJaKuddYboWWtos7TC0DUIDNwRetrc/wjifd1zyLF4lqjFnN2PE9t9YW2wzFquIKk3Wl0AO3ix79PdAZlpUByWcswJrVqdJdDUZUB42uePu4ytLOWZg9CqlWmQHQ3UkA2NiOB05wnvbr3ePL6jVXqegn7Lq9I3o4hHHq1FZO4rf6SxR2AxBYb70k7VLufcLAQJg/tUxieetKp7VKH/E2+UkxP2sYlhZKVJO3pN8ibT5yWL4q3TcX76fzsb4y2VcL15e/X2futQ5ifsxLEMuICuPTFKx99m1gHa/YOpQoNXapTfctvFVZCQSFuVNxzHOVk+0/Hj0qZ9tIf6Mhzj7QMViaD0aopFXtcqhUizBtNeydcGD4lDJHflFxvX6c+SLybTjlFrXXr16/X34mewuPZFYA+d8j12/9yhPYysVx1IgbzEsAL8WKkanvubQLSC36V7dnLjY9ovbuljLMaaNZKi8UNwbacxe3vntZse/jlFc012MOObU43yaPRvtMep5AB1GhXpJvbltei29qD1ciOqZPYYKuKRnVbAgq9QMaaOxtTdt0j0tBc84Qxe1FeuAjOlVSbh2RUKFRdg27YEWvy7I58e7CoKCU6NOqoV6SWamwGoPS81uOotaeTs2OeLZ/AklreqemvfsbtojJy31b3eib+9rSvubrbLL61bBVqbIrkDfUoSLNT6XmOeNgRoZ4jebrB7aYzDqFb+LTAsBUAYheFvKDU6aazG1MML6MAOprrb38J2+GbNk2aMoTpq7TX/q5cjJnyRy7s43qisTO06hUgjQjhHvhHAvum3WLMO8SMmesZz1TYXaY4mm1Oob1adtfWTkT2g6H2iGM1qkDSeU7JZn5DFU3voTuN/S+n1sfdPWsVT3hObVOxgTA4RnbWG6WBUcp3CUAssyW7EQHBr1RSeKTYzGZJTDOSZqq9QUqTvbREZvhUn/AFMfhKpo1LHhC202aD9grWOrKEH5mA+l52mndko8rrVCx3jxbpE9p1MZE05ylDFEvGcE6sAJDFFOwEK0axj4x4ANERM7OEQGbXNNlcTSppUqCn5Ebv8ADptdzveYDpqSSL2MI5ZsRigLClTpj8dTW/O4QN9RKdXb5sRQTDimKdkQGsXvbyYG827bnbQXhEfa6ALLhTp11Ry67LPnZ/6huUoK7f45c/qetLLil80pP8duFV7cOpHmexOP3eh5FuxXKn3BwBeYDG4apRqMlRSjqdVPEX4fWeiUftdBPTwxA/DUue5lsZjNsM1p4nFNWp33XVNGABDKLEEajqmn4fLbFNw2iCSriuunRsx544X/ALkJNyfGwQlcjh3i4PeJYGMv51j/AFC/+Q1lOdWeyZS9+zUyLqxB7NR89Z6js9n1GrTUGqnlN0BlvuneAsbBrXnj4M2GyGR0cXScVCwqK2jqdbMNLg6HUGTJWB6XuzomUopicvUl2/aMMONtKiX0Bs3K/UbeyHcuzqjX0pt0udNgVqDn5h17pyaGXxFHBT1fL6xRAZvNso3rkTIbRPUFMUiDYtfgeCg2+sMjPV/lv8P6yQZ6vqVPh/WcvNSSrd7m3ycfV2/Z53UpMT5rfCfCL9ne3mt8LeE9EOej+XU7v1nRn/4KncPGLzUvT3K8nH1dv2ecjDP6jfC3hHU8O/qN8LeE9EbaD8FX5eMX39bgtX5eMPNS9PcPKQ9Xb9gPJMgpOuHaqjnfGKNQBmX/AOoA0wNOjfX2wlg8kwlSphXXDstOqmId6bu5N6YHkwzA6HuveWTng9Sr3r4xhz0+rU718ZknLJJtptcefW/89jvHBjiv19P8dyXLstoVcOlVcDh1ZmYFK1WolgOBDHUk9swmKwNTfa1JgN5rBVcqBc2Cm2o7Zs2zm/oOfg+u9JEz+3ov3p/2lYZzxtvjfVvT8snJghOta+xg/u6r/KqfA3hO/d1b+VU+BvCb47RD1H+JP+0R2lUeg/x0/GaPMz9Pc5+Uh6uxiMDltQMC1GoQAejuPqeQOnCajZ5CtAoo3KgRn3ai1grPc+U3wBZ+iqFV14kS8dpAeFM/GnjF+8n/ABn408ZEs85f09y47Pjjz7GLr5XU3m3KNTcud3oN5t+jx14W4yF8nr/yanwNNydpP+M/HT8ZGM+FyfJ8euonjKW05PT3I8rj9T/BiBkmI/kVPgMeMgxP8ip8Bm4/efqQf3Kc5+87eqP7qQ8zk9I/K4vUzDfcGJ/kVPhM1ewWDrUaj+Upsiso1YEC4P6y420Z9Vf7qxjbRn1V/vL4Q8xk9IvK4vV/PwbauEdGViCGVlIuOBBEyFfAGrglDJ/8ikrLTY3FTotoLg3sVkB2iPqL/dHhGNtCb+YvvqjwiWfIv6Q8ti9TBmLXEM5NOliKSCwCqW1sAN9jfVja59sUJff59VP7v6RS/NZfSheVxeplJtmyPS+vjGVsgKi+99fGaeomsp4phwmSOaTNssMECBs4fW+vjE2zhHpfXxmiDaRBZPjSK8CHQzn7uHrHcfGcGzZ5sO79Zo2IEj3urSPxpB4EACdm+th3Rh2f6j8v1h4ke2cj8aXUXgQ6AD7gPWO6Sfu72juh3yPu/wDdUcUHZ7/CHjSGtniZ77gHAMD+XSPp7PX4kd14fRAeJ+gjHcAWBHsEPGkPwIAX92Vvx7x/qL9319buWF0PaO+Igdf0h4suovBh0BByEdfyE59xDrHdC26vWPeRHCmvWvyh4rDwYgY5EvrDuEX3EvrfIQ6qJ1jvEcdz1h3iLxmPwIgIZFT/AJnynfuKmPT/AMYcUp6w7xOkp1jvEnxpdR+DDogLTyGn6x7pHVyVAdCflDx3TwIv2ESMt0jylxyM5yxxAZydes/KKEvJk63inTf9zluIu4iqTB2MpswsD7+EuizaCMqUrWPbM8XumqStAjD5NVqC6sPez/SPOz1Yekp/M/hLeBxBS9uqXaONqkXG57wZq3kZdywMdnqnWnxP4RhyGr+H4m8IZqYqpe109ynxjMRiHsDde49XtlKcRbjBiZDV/D8beEd9wVvwfE3hCK4qpbiB+X9ZMpqEE76/D+sTlEag2BauR1VFzuH8zeE4uSVDqNz4n8IYq16jJ5y/D+sYtRwPOX4f1hvRDcYK+46v/H72bwlins5VK3/h97+EvGs4PnA35bv6ywmOqbltB+X9YOURxh1A37vVfwf5xHZ2r109f6oUqY2p1r8P6yQVKlh0xz9AcvfFvxHuNgWnkLk8afc3jJBs9U9an8LeMIUQ49MfD+ssO9RBo4+EeMTnG9AWN1qC6+zDqbb6fCfGQtkTD01+A+MMY6q9/P8A8RKT1ntfe468B7JSlFkOLKZycj01+A+M4mTE+kvwfrJ3rve298hHVMU68/kJVxFTKtTKt0i79y2Og67wiisw9uhMrpV6YPHzv/zDFuiunE/6mectTtCJDTpWFop2rVsbDlFOep00P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4" descr="http://magazine.nd.edu/assets/26192/valedictoria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048000"/>
            <a:ext cx="2430516" cy="2819400"/>
          </a:xfrm>
          <a:prstGeom prst="rect">
            <a:avLst/>
          </a:prstGeom>
          <a:noFill/>
        </p:spPr>
      </p:pic>
      <p:pic>
        <p:nvPicPr>
          <p:cNvPr id="17416" name="Picture 8" descr="http://d1.yimg.com/sr/img/4/a2a349ad-d935-3cd2-8e8f-5a715d409d9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209800"/>
            <a:ext cx="2857500" cy="1905000"/>
          </a:xfrm>
          <a:prstGeom prst="rect">
            <a:avLst/>
          </a:prstGeom>
          <a:noFill/>
        </p:spPr>
      </p:pic>
      <p:pic>
        <p:nvPicPr>
          <p:cNvPr id="17418" name="Picture 10" descr="http://d2.yimg.com/sr/img/4/80344257-1dd7-307c-a4dc-f679c9312bf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419600"/>
            <a:ext cx="1905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547</TotalTime>
  <Words>109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Vocabulary</vt:lpstr>
      <vt:lpstr>Debacle</vt:lpstr>
      <vt:lpstr>Wane</vt:lpstr>
      <vt:lpstr>Squander</vt:lpstr>
      <vt:lpstr>Diminutive</vt:lpstr>
      <vt:lpstr>Escalate</vt:lpstr>
      <vt:lpstr>Proponent</vt:lpstr>
      <vt:lpstr>Wily</vt:lpstr>
      <vt:lpstr>Aspire</vt:lpstr>
      <vt:lpstr>Concede</vt:lpstr>
      <vt:lpstr>Drudgery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dprater</dc:creator>
  <cp:lastModifiedBy>dprater</cp:lastModifiedBy>
  <cp:revision>13</cp:revision>
  <dcterms:created xsi:type="dcterms:W3CDTF">2013-04-16T00:54:18Z</dcterms:created>
  <dcterms:modified xsi:type="dcterms:W3CDTF">2014-03-18T11:31:08Z</dcterms:modified>
</cp:coreProperties>
</file>