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62" r:id="rId6"/>
    <p:sldId id="266" r:id="rId7"/>
    <p:sldId id="257" r:id="rId8"/>
    <p:sldId id="265" r:id="rId9"/>
    <p:sldId id="261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A1844C5-01FA-4BB8-843B-92E849CFB27C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7497006-FA3D-4EB4-A64A-0C27095341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Merry Vocabulary!!!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r>
              <a:rPr lang="en-US" smtClean="0"/>
              <a:t>, </a:t>
            </a:r>
            <a:r>
              <a:rPr lang="en-US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come between disputing people,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Verb </a:t>
            </a:r>
            <a:endParaRPr lang="en-US" dirty="0"/>
          </a:p>
        </p:txBody>
      </p:sp>
      <p:pic>
        <p:nvPicPr>
          <p:cNvPr id="36866" name="Picture 2" descr="http://t3.gstatic.com/images?q=tbn:ANd9GcS3ulg2CsVLXAIX_i8lWk624O2MseCUPlKAVrVfNwsRk43LVjZ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19400"/>
            <a:ext cx="458032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causing fear, apprehension, or </a:t>
            </a:r>
            <a:r>
              <a:rPr lang="en-US" dirty="0" smtClean="0"/>
              <a:t>dread</a:t>
            </a:r>
          </a:p>
          <a:p>
            <a:r>
              <a:rPr lang="en-US" dirty="0" smtClean="0"/>
              <a:t>Adjective </a:t>
            </a:r>
            <a:endParaRPr lang="en-US" dirty="0"/>
          </a:p>
        </p:txBody>
      </p:sp>
      <p:pic>
        <p:nvPicPr>
          <p:cNvPr id="5" name="Picture 4" descr="formida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362199"/>
            <a:ext cx="3886200" cy="3733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</a:t>
            </a:r>
            <a:r>
              <a:rPr lang="en-US" dirty="0" smtClean="0"/>
              <a:t> </a:t>
            </a:r>
            <a:r>
              <a:rPr lang="en-US" dirty="0"/>
              <a:t>vigorous,</a:t>
            </a:r>
            <a:r>
              <a:rPr lang="en-US" dirty="0" smtClean="0"/>
              <a:t> </a:t>
            </a:r>
            <a:r>
              <a:rPr lang="en-US" dirty="0"/>
              <a:t>aggressive</a:t>
            </a:r>
            <a:r>
              <a:rPr lang="en-US" dirty="0" smtClean="0"/>
              <a:t> movement for the defense or </a:t>
            </a:r>
            <a:r>
              <a:rPr lang="en-US" dirty="0"/>
              <a:t>advancement</a:t>
            </a:r>
            <a:r>
              <a:rPr lang="en-US" dirty="0" smtClean="0"/>
              <a:t> </a:t>
            </a:r>
            <a:r>
              <a:rPr lang="en-US" dirty="0"/>
              <a:t>of</a:t>
            </a:r>
            <a:r>
              <a:rPr lang="en-US" dirty="0" smtClean="0"/>
              <a:t> </a:t>
            </a:r>
            <a:r>
              <a:rPr lang="en-US" dirty="0"/>
              <a:t>an</a:t>
            </a:r>
            <a:r>
              <a:rPr lang="en-US" dirty="0" smtClean="0"/>
              <a:t> </a:t>
            </a:r>
            <a:r>
              <a:rPr lang="en-US" dirty="0"/>
              <a:t>idea,</a:t>
            </a:r>
            <a:r>
              <a:rPr lang="en-US" dirty="0" smtClean="0"/>
              <a:t> cause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40964" name="Picture 4" descr="http://t2.gstatic.com/images?q=tbn:ANd9GcTGPdqrSXkUuRI-9I92cmYsdTjVnmihXEcAMttWSxlltaN85m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24200"/>
            <a:ext cx="344117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Excruciating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extremely painful; causing intense suffering; </a:t>
            </a:r>
            <a:r>
              <a:rPr lang="en-US" dirty="0" smtClean="0"/>
              <a:t>unbearably </a:t>
            </a:r>
            <a:r>
              <a:rPr lang="en-US" dirty="0"/>
              <a:t>distressing; </a:t>
            </a:r>
            <a:r>
              <a:rPr lang="en-US" dirty="0" smtClean="0"/>
              <a:t>torturing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43010" name="Picture 2" descr="http://t3.gstatic.com/images?q=tbn:ANd9GcQkn1Cdse-5OBWKGP6wYN96Bd3sCmtG5YAsLU-gQCegOlZsadV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399" y="3200400"/>
            <a:ext cx="2401453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Misleading appearance, statements or </a:t>
            </a:r>
            <a:r>
              <a:rPr lang="en-US" dirty="0" smtClean="0"/>
              <a:t>movements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41986" name="Picture 2" descr="http://t1.gstatic.com/images?q=tbn:ANd9GcRMp3QWQ2tvmUu6OS-DRYJ_kQr8Nd4MAgJV1T3OnpG0c67QSP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819400"/>
            <a:ext cx="2590800" cy="3726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skilled; proficient; </a:t>
            </a:r>
            <a:r>
              <a:rPr lang="en-US" dirty="0" smtClean="0"/>
              <a:t>talented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38914" name="Picture 2" descr="http://t3.gstatic.com/images?q=tbn:ANd9GcSAUgXmbt2ZnhuvPQYI000vz9fpPlh2dF4j-naTmnWa4hsHlFF-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667000"/>
            <a:ext cx="2743200" cy="3079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prolonged outburst of bitter,  temper </a:t>
            </a:r>
            <a:r>
              <a:rPr lang="en-US" dirty="0" smtClean="0"/>
              <a:t>tantrum</a:t>
            </a:r>
          </a:p>
          <a:p>
            <a:r>
              <a:rPr lang="en-US" dirty="0" smtClean="0"/>
              <a:t>Noun</a:t>
            </a:r>
            <a:endParaRPr lang="en-US" dirty="0"/>
          </a:p>
        </p:txBody>
      </p:sp>
      <p:pic>
        <p:nvPicPr>
          <p:cNvPr id="5" name="Picture 4" descr="tira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3749" y="2505074"/>
            <a:ext cx="4404085" cy="3286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start, begin, initiate a task or </a:t>
            </a:r>
            <a:r>
              <a:rPr lang="en-US" dirty="0" smtClean="0"/>
              <a:t>journey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6" name="Picture 5" descr="emba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438400"/>
            <a:ext cx="4883085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argue or dispute, in a noisy or angry </a:t>
            </a:r>
            <a:r>
              <a:rPr lang="en-US" dirty="0" smtClean="0"/>
              <a:t>manner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35842" name="Picture 2" descr="http://t1.gstatic.com/images?q=tbn:ANd9GcRDRguFOKcPRL1AoZZG3EBWo_JW1_9Rzv6M22WW-rznk7kOLVT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971800"/>
            <a:ext cx="467962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showing or expressive of gentleness or </a:t>
            </a:r>
            <a:r>
              <a:rPr lang="en-US" dirty="0" smtClean="0"/>
              <a:t>kindness</a:t>
            </a:r>
            <a:endParaRPr lang="en-US" dirty="0"/>
          </a:p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39938" name="AutoShape 2" descr="data:image/jpeg;base64,/9j/4AAQSkZJRgABAQAAAQABAAD/2wCEAAkGBhQSERUUExQUFRUWGBcYGBgYGRgXFxgaGBwVFBgYGBoYHCYfFxwjGhUXHy8gIycpLCwsFx4xNTAqNSYsLCkBCQoKDgwOGg8PGiwfHyQsKSwsLCkpLCksKSkpKSkpKSwpKSwpKSwpLCkpKSkpKSksKSksLCkpLCwsLCwsLCwpLP/AABEIANYA7AMBIgACEQEDEQH/xAAcAAACAgMBAQAAAAAAAAAAAAAFBgMEAAIHAQj/xABDEAACAQIEAwUHAgMGBQMFAAABAhEAAwQSITEFQVEGEyJhcQcygZGhscEU0SNCUhVicpLh8CRTorLSM4LCFhclNHP/xAAZAQADAQEBAAAAAAAAAAAAAAABAgMABAX/xAAkEQACAgICAgICAwAAAAAAAAAAAQIRAyESMRNBUWEEIjJxof/aAAwDAQACEQMRAD8A5DauTVm2x61YxWAKiQAfSqYYf7NV37FmknSdkxnrWZD5VH3q9frWwYHn9aIo7+zTEPb/AFfdqHfukZV2zEF9PrT8JyBzdcMQDl7q5AJGq79dPrXPPZVe/wCLdf6rRPyZP3rp92/bDrbdkztLKrRJy7kA7xNXjtdnJP8Al0CU4hilQuisza5VKtp4SYfxx73h0ncHaaSva6ScTh2IAZrPi8iG2nnGY0z+0BLhw47limVsz5WKSsNI031ikLhfBL3ELtu0pYhc2a4xLBFbLJJJ8tBzpMrUI3Irj/Z2haJ8qu8LuZWzQDl1g6A6RXUx7IsKI/iOSr5iS0SmmZCCI6wRB5Gd6F9s+wdizh/1GDU5ULC8CxYKre62sxlOnoZMxNefj/OxSmoo7H+PJwcjnb4jwNl2fRgd9Dm09KiwhUAHUNnB8ojWrDXPT51EzDoPpXd5LdnN46RLdEvMaSNeVNfB/DvuH+oiljD8QXuWWPFnzA66bbRpy50x8Gafi/3img9ti5FqjqeGO5Py+FBsY/u5fX5/60bRcqNOojfmDFA8auXLvtpXDjl2DKtojbUjTWDO9WsHOZF6un/cK8wzyBt+amwFr+Nan+tf3qtkkh+74gAcoFDsS8tvrRnuFKyTQe/owMafejz2WnD9Rhw3uL6ClrHYktiQpEAFdPSaYXuQg0jYctaUsNeNzElzpOsb7A08PbFzfxSKmAOZ45ZiT86Yv1xRgdIHTnsKGcO4QSZQ7GTrH2rfEW4u5D4dhPSa0pEoQ+SxcvFLpaSVZf5T1k/OrS3bYFoKdZGYmc0c561PetWwuYsC0QD9NR+ajbBLlzgyFB5fWl5WX4UWsGPAxVtmaDyjf5UDxZ8Tv4ST61f4ddLWjp4dZ1g1FiMIuWMw1poNJ7EntIv4VgippuOQ20mrJUHWhDYo23QKSRBBDctgKNonU0uT5Hx7PlN+IsxloJO+gH2qjxK2Btzma8a+I3FRYm8WT60sZP2et+Rgi946B5Nb2b2XzqE1sKsecPPswv5seoGk27g/7T+Kf+NhTi8M7IzhC4zA6jQkaHeDrXNPZTcjiuHXTxd4vztuR9QK6B22stYxiAswUKj6HYklWI67H508bb4o0YQtuRf7QWkbDsVMqVOu3I6Gl3sf2mw2HsQt5bUkG4LgYnNlgwMpBGnIx86feP8ADVNgsGBzoNVGVWnYx1givnu8sCP7371DPDzRqQcb8TfH/TqPHva5hguXD2nukiCxBtodByYkxPlQHGdqsdjMOfFbsYXXNbTw5gu4LRLCeWg8qR1w7McoUkxMAGYiZj0opw/ibHDNa0yqQRHPMZIPxpMH4eGD6NlzZONJkDKKjy61MOfr+1Q32j6U67C+ivaX7n7018GvCRJiGH4pTscqbeBASk6+Mfiqx9kp9HVDxG0ylVdDOnvCJOmutVeJWICgxoOte3La6+EagxpUPEiWykbgAkD5aVxY6J5e0V1YBunxolw9P49s7w0/IGhNqy0hiOdH+CDNibaNtE/9Jqgkex9spoI0FZewisuWPSt7N0HQCIrW9iQseZisjrdVsF8VxP8AxFi3/duOf/auUfc0G4PhSLo81kfKKIMXbHG4Ubu7dpgCRAJJnT4Vtg8QHv5gIhdvn+9UTpHNlVtf2RYaw3fkB2WJnoekfLWqN60P1DlizQQNt4+1MSYSHZwSC2+gj7edKuNxBzueZeJHypFKwXVDTYdWScugO3Ot8LbYkRlFvWR+IiveD4ci0ubciavgUEdSV7IVwyquUCB0qvisIkCRttG9X6gxAAkmmTFnHQCxJzYhB6fefxTF3YpbsNmx2mwH4P70zU+QTAtNnxTNed4dp0rwSa9C0S6bWiNtK8mtnNYVpkAM9jMQUx2HaSIcajlIK/mn72m47PcstnLHKwI8gVg/MmuacGvZbyEcnt+nvLoa63jeH2r5VnUqQGUgbENv6xANSlqSY0VaoicH9NbRbzMoVYknbfQTpQH2e8KTE4q5adEfQkBhmAIJBOmo33rezZu2ke205UJCNyYb/muhYTtBhLFrvS9lWK6kMgJgCRIE1zznKGluynGL70Lz8EuWmdv7Nu55IXI5ZSs+Et/MGHTalfjnZK/hLZv3bPdJeOg5K0kxEkrodJ6Ux4r25vbLC3ZtnoxYmI06CevxpI7R9ucVj3HfP4cwIQHwiDpppt1q+LyKVyohNJqikG1PrVXGHQ+oqcneqmLPhNMuxjW0dBTd2f8AeT/GPuKUMPsKbuzp/iWx/fH3FUXslI6k1oFG+PwqK4QGjeFAqzdQd051HKPlVTHaAtPIc/vXDDonl7K+BaD130o9wbD58QokAhTp8P8AWl/h9mQxB2o7wM5sQD/c+sqKoJHsebeHjnUN62xYbRI9as3Jiov0Y0POZmsjqlGz3E2p0kiQR9N6FYSyBeIBGiDXz86MXfsDQfhZzXXJnkPlFM3onkVtBO1bMmdtIoHwrAK1xmYhvG0CZG+lMFwwDvoKUOGoyFZBXxE66DnvSp0tGlFKhsfGqpIM+ESfTyqZbgImgeOxi+LxoSREAGSTpoZools5RrWUrGU2WpqHE6qQDHnW4ECtMs0b3QZN0AeCa4u6TyET/lH4ploXwvhHdM7EgliTpOgNEwKd9mxx4rZ8V9K2UV4FPSpLamqeg+ytdWsjSrZws9Kgu24ophN8G0GehB+RBrtdnEAIYXNI22nY9RXEbfun0NdhweLHdISDOVfsKSQ0TQ3heldjsQ2jL1056TtSBwzAWnxLLdzZDMlTDaEEamnPiOJDaiVYT4hoRIg0gNiSt1ijSTIkedGMTT+x2/sTCo63BcQKObJlCR5AnMaRuIpbXEuLJLWg5yEiNPIdAZA8gKaMR2AxDW1uMyuCAxPeqxWY95SwKkTtQ7jvAEtqjWfEbYi8BJKQYzt/TrIIqcGm3TDPJaUSlyqri/dNSl6u4LBKwlgGnly+NUSEbAljYU18AE3bepHjGo3GorLXDrHO2B6Ex96J8PwKLcRwSAGBIOukzpTXVk3scr9l0zRduEcwSIP0rMbnPu+6VEzt1q7ib6PbJSDP+nKsv2MsjrG9cUHrZPJ2DMGpXUk+e3702djzlvN//MfcUoYnDFdNSpPypy7MXMtxidu7HLaD9aduhYLY1ripcLHx6VPnnbWqWBxSuzMNIgSdKusJ2rRbas60Y2/wP4ofw7/1Lu3vfiKvuN/SqGEslS5EnMxI5daLlQku0WL3ELakqTrVO5x+wGAJ1PKJobxLClA7FWOog6fj80Cyr3qxvl1oXonKbse1v22jYzU124BoaGcNwphSanxqkuqjrJopuhlJ0X9KjvOADy0r1xAqOxdS6pjVdqEZOyj+Clwu+8DMcxY9dQOtFq0SyBsAK3qg7dnyH3IVc3l96hsoG56nbzo4eFL/AEj5RWW+EpyUD4Vfirs5+egV+h9ajbh88qPrw0VuMB5mm0LYuDAdBXYeznZq82FsP3YaUBBLrBUjSVKnWkMYDzNdv7Ef/oWPJI+RIqWRr0VgxMx/Y++Vg2rXUkOBznlbkfOlzhHYlUzd/dw6qhJOZ2zKAdZAA8Oo5jen/Gdo3TijYVyO7e2rWxEENBJBPOYPpFcu9oFgJxW00AzlMEaHxRr5a1N8mqToefQyNxC44NhBbxVlgbQyp3IIJBgnMSy6RoNjS/2q4mwRsItqzbtgiVskhAw5NHvsD1JFW3NxpAhAeVsBPhI1I9TUQ4IT1+VCKSfSRETBhDU9nOggRE8/35Uw4zCJbIBPiOyjcn0oNw/Fi67W2hZPhnpzA8/2q6a7GinJ0U73G7ikgKogkEzm200NOfshwL43GnvVLWbVss39OYkBFPWfGY/u0r8Y4AEXOssRMj8irHYLir2sWFtXHt94IIBjOF1ysOcS0HlrSZNp0PTj2dO4zgkTH3FtgqoyjJ/LIAJIG4mjN3h4ZpJInyMfPpQNiFxZLMe7LEKxOYnoZ5094LBB0AVlI5aEGPLrXOk6Iy3IXv7K2gqY260d7P4XxuSZ8Kj6mrTcBJ5rVnhfDzbZ5IM5dvjWcWNCLTLd9IQhRy0FeYOzkULAAHIEmJ1Opqc1kUa2WNHO/wAPzVazxBchY6AT9KmLe96/YTQ7DWx3U9Z+E6UrnWycrT0WLfFbbiQZFTi2h1gGhH9lZdViOQFXDYMmOdHyIkpS9ovi4vlXkLM/Whd2yToNK0t2XGgmm5WHm/gMPfUbmtbFxB4VK9YBqqvDzzg1Zw2BVAIAkc41+dMdC6tlisrK8iiY+cxhTUycONSK5jb41Yt3TTciDRAvDzUn6KrSE1NbtHeKDkCgeuBjn9q6h2Jb/g1HQsPrP5pEW35Uy8I4i9rDjJaa4DcIbKJygr7xEyRMbUt2Ugtij2yx3/5i1dUmAyJ6ETptzn70I9pOEdsZh2to7ZQ0lVJyw6QWgaDzNWsZikuG1p/GGJXNpuhcMD6ho9KZLnaWzguIJcv3O7Qq6EkMdWNthoN9jVi09RoJcK7Jpcw3evc7vKSWdgAsLuRJHhPXypS7QdpbIXusLmME5rzaF55Kv8qjqda99pHtBXF3Vs2GJwyBWOjLnuGfeBAMKIjlJnkKo8A4ctxczLI1PuZs2pWATtETtzFK6iuTIqNukI3FbxLGdZ61StmCGBgj5019seAW7Rz2/dIBIJkhiSCCDqPLUjcaRSk1kE0ylZSqGnh/GBcEEa9P2piwuM/TWSFRHuPkcoTldbSkjMDBgkmBsNDXMrMrqCQR0olwXtC1nFJeLFjESxLGDoQc3Lll2qbgNLK3Gjs+L4V32GW9aJuKBnygeIjZgOeYdI5RVvgHFWRV8RZOR5igPss4zN57JOVXBa2B7qMCJUA6QQT8hTvxTs8MzXLIAYyXt7K5/qHJWPXY8+tTUq/VnM4+xhwXEg4BMeoq8DXOsDxjI2ZToDDI2hkaEEciKcOC8UW7nidxEgj+UTvodelHp7HhK9MLVlRjEr1FZ+pX+oUShBfBCtEbk/SqlpT3XhMMPjzogtwHprPxjStHKL0FRlFPYGtge5jLqJcLIJUT0kfA9K24Fxs3g3g25T9prTtDfQ2yCdT030kiqvY1VAYMQHJka7jyqcYpUInsY0YMJAM9DpWYV5LabGt7rGOVVOC3MyFpmWP7VRVyG1YRrKysq4xlZWVlYx8/hR1qVLoHMV5lrzuqJAspiB1FTHGLzI+FVBaMVly1C1qTMUsXxVg8KYHoKevZpjjcS8CZysvTmD09K5u1qWJp49mmIW3+oLGBlQn5sPzTSSSNB7F7tRiUPFgtmIF22Wjm4IL/AA2+M1U9sdgjI073I/6W/aut4nE2LgzQjRDTlBI5g7SDXMvauResKLepFwGIjrO8TpQT2dL2qEDFXSTmIgkD46RNGuB8fhBbuCV18UiI31HOPWg2OtOoQXFynINPLaosLcgxBjrVZpONE43Fl3tL2hOIICk92hJE6FjtJHp/voCW/rpV/iVgAMRsRy5GhNnSliqQzduy5bTxetE3xVlcC9vuk7xnPiOrf4gd19KGpc0mh7OTv1ms1YrOpdm+LpcGHvCRd7trV6AFHeJCq4ygaskE0w3+IOdmb4k/vXLuyOMCXIJiWVh0nUEfUV0YRWUVZDLfZ5jpuAOujjQ9D5N5dDyplwONudwp7twuUDNIjNG2h09aX7JgyPiORFNfAMetsQfFZbSD/ITyPlU8kaBCRmEx9wIAEIAHN9Z59a3e9cP8o+f+lWuIcLNv+JaOa2dY/p/darpiZ1n/AEqNIe2GrHExbGHRgZdNIkkEayfKrVq8puZjoYiDMzp8KCcS4XcuPhXVgO5glSYOqnbzou6gjMSWERpE/ERv570j9BspcWvpbs3Ll06qN4B+BHWuVYntQxcsGygmQFOn+lM3tJuuMIG8IUuFOozEakSBvEb1y65ipHhiaeEVQ0VY64LtlcRhluORzBJMjnTjwztUbSjKCy+9E9dxtXDrWNIbpT52d4yJtpmzW2kOsHwnkQfnRceOxowbdI7Dw3tLZvRDZWP8raH57Gi1cufBNbuLzBgqw2I3rpVhiQp5ECjy6CvaZPWVGzVpcxIXelWRN0E4bmrcMKhFeGrEki0GFQ425CmPStA9U+I4jQCmihZELNPIU3+zrS7cHVfsQfzSR+ppi7K8ft4Yi5dJCeIEgEnXQaDfUUzVirTHnieMRGyksDEiJ2+FJXbWzbt3EvYhbtywqsrW7bkNmJXK4zHKYgjX+qj3E+0WEfxMLxgaZQo215tSb257U28RYIQXFykE5gsED0Y/7FSinezo5a0K/ani2Hv3A2Ft3bVpUAy3GVmJkkt4SY5CJ5cqCFyRAMV7cVQCw2bWqa7710tUqEi72W7lvMrFSSQNeQI/eqlu1sRpVzB4zLP21J/aiP6Rbix7h3HSTuSNtanY4NZPBO9Dk1NGeJYVrKiSCCDqPL7UOuJlKiQQVVtBtm1j1ijYGFOE8LZ4IAJ3CzBYDfLOh+YrpuDsnIoAyiBpvHlrrQLs9FzKqAEaEGNo3nof3pyFoUIvdnPlfoHraPWPQVd4fijbbXUHRgdiP3qVrFRNhz0p2kyV0NnC+KC1AJzWX909P7p8/vWvGOFZQbtiGQiSo5ea+XUcvsu8Pv5CVYSje8PyPMUYs4m5Z91g6HVSefx/lYc65pR4svGSkgnwniOdVGQOyok+6TsQDqZO2/lRZLxgfwGmf6V+e9cx4X2ga3eOabbBj55ZMyP6kPT8iujcJ42LuhIDgTHJh/Up5rReOjKWxV9qJBwTBreQ5lK6Ak66gZT0muL98FECAK6Z7WO0dxy1lBFtQC2niLDxaGfd25bjeuTjEp3f970pII6sbo8vL/MDRzgvEe7IMw2wAjY9etLF/EExpFW8HdhlnrTyjaKwlTbPoLgfFFuWLaNGgGpAn4U34e6sAKfh5VzLgGPDBSfCoAA6tTgnFoUFSPjXNdHPduxhuHelPtXxfu7yqD/ID9Wo7axQuEsCdVEjoQfrXOfaBxZBjCpPuog+mb81GDvM6+CjWgEEEab86lCMvPcciDoesVqq1vlrr5ESPuZoVjEljRa4gIg7eRI+1RJw9P6Z+J+x3plKgONgVrHlW+Kym0qc9zofPy86MLw1P6R9a1xfCrZQwgnTbzIFMshuAMPEZXKQP+r/AMaFY22uRi0ZQCT72w1I2pntcOGQKbahx7wICkGNZnUa0OxfAiQY7oTI1YDQ1lO5bDxpaEHit7MqwABpoNtAB9TJ+NR8MwYuFi7FbaCWYb66KqzuxP5q1xzBP3rArlksRqpGUSfeBjoN6rI7d2qDYEsfMnST8NK6rTdk+o0aIWB8I9OsVZF64viKtHXf7VqrAb6dOtEsJjgTA269TSSHtmnBOIZ8TaLHRXUmdRAIJn1iurdorWExlpmS0qXlWBctIhcJuwykeIQDykciK5ffwIg3LcaatHl/p9qk4dxtlKmWlSCpU5WU+RrnyQbdo6MU4JVJD/2O7MjD21um8bgvA5SRkUqCCGWZJkRzpst4UkZssiJmZ/FB+znHrWMC27jXReC+6qypAiWSBA8x60zjgymDlvesAH6mp85LshOMW7QM7xeg+bH/AONSyh2APXR5+1FE4Okg5L3zT/yqwnCkBkWrn+ZP/Kl8j+RfGgKtkGYSY38J/LCp0wztaOUab5RlB+ALaGjFvBaz3R101dfwTU64Nlb+Gimd/ER9MtK5thUEhM4n2XOJSfcuL7rEgEHo0cjQHA8Xu2Fe1fU23t+60jwtyKtMFT6/mup/pX1LBUPUS3w1A0rj/bXjY/WPaf3AFAaJAbUn4bVTHkb/AFYJRF/i/FnutbLN/EViHMzIPXyOlKGJ8LsNDrRPiuHFo5ky6mPCTHlAOw+1B2MmTV4qhkbd8OhmjvZvAh7wzAxO3Oeh6U1eyjsG164uMuqVsWzKk6Z2GmnkOtOftG7TYfD3LDHDLeN5H8UhXUIVGhGuub6VpP4HVt0Ld3igte8QCNAN8vkBzNXk7SfwgSCZOxhTHUZmAoCtuziXN22Ht9UuMGIPk1BrvFVtO+WLjzAHKRp4pGkVHimaqOzdhOMK+e2SZ3XNvHMTs0dQTXLO2mKW5j8QxkxcKiCR7vh/FArXaHGWsTbvFzIOigjJqIgqp+9VcZjWuXHcnVmYnXmSSaSGFxyNjtpxHlbfm3zrcWR1b5mtRUiU5KjUYYdW/wAx/ep7eG9Z6yZ+9YoqZaDYaI1wK9J+J/et/wBAk+6Pr+alr3PS2zUZhMMts5kGVjpK6GDuJFajhtr/AJaf5RW4u1ut8UrsJT4j2Zs30KMoG8MoAZZ6aR8DpXMe0nZe5gmALqysTlIMMY/qTceokV1w4sAamPOuQdqOLtiMQ7kyASqRtkBOX5jX41fA5N/QkgMzTvU1vFkCNIFVmNetbYKGg5ToGg5SegO1dLMgrwu53j92WyrcDAk9cpK/NoHxqtw++Q0HfaPOq+GxOQzAao7W4nrqdfnpShH3s7xk2L1u6NSjAx5bMPiCRXfuG41L1tbltsyMJB/B6HlFfM9jEKmXKysI/nzAH48qP8H7VXrJ8F82hMwLoZP8jrHyqWTHy6AtH0Morx3UCSQAOZ0H1rm+A9qTqp71bd05RkZCUknbOpkKPME/ikfinHr+JuE3LhYkzAkIg6KvL71zrG7GPoHD4lHHgdW/wkH7UG4zxtLd023uhYAIWWWZnXMND8a5NhMaUGjER51es9p1LRei4u0nVh8d48hr60fGbkdNtcVXu2ZWBIUwocvPw61zzEp3hYOqtmJPzoXxviFpVzWbjqB4gFOh88w129RQXhnbZnueLxCdATLfOgsUltDJps37QdjjkLWwY/p6elIuqkgiCNDO4r6G4HjrbpJAYHcHcetKHtE7AKbbYjDgnLJYASVG505r9qOPPTqRScPgh7Ae1IYXCDC3LZcqX7sjYhpbK3Qgz8KVe2PFWv3xccmWRYGgC7yFA5bUO7F4fvMZbnZQzmPIafUirfbBFF4BCIAPw1iD8jXekqs506ejzs9xQ233gHkdpozxXAC6jX7VzJcX/wBS2pgNtqD/ACny50o21nerd3iHd2yinVt/IVKUd2hiO5iMrg/zDeWDN8QQDUIxJ/NRXcaSIbWok9KNewo6utbqajCVNbWudgJVad6kDVEVqHEEgaUKCWHvgVWuY0UOuYqqd3FGmUApBS5xKqOI4wRzqhcunrpVW7TKCDxLGN4yxUiTt/sUmYm3BNH7xoZjEB1OhiOtXgqVE5RpgkJJpo4f2h7pAgHhA25UMs8IuBTca3dyCPFkbLrtJjQHrtUz4deQI9aDpm4skx5w97UL3bdUEA+q7H70KucPddgWHUAj6GidqwnUz61mMxg0UE9I11PTz9KyMDG0Aq7g+COyC6ystsmA0aMd4X96auzPs9NyL2LlLY1CHQtz8XQeXOjXaniAxCJhcOoMOuXTaJBjoINRll3SLRxNq2K+GuQoRBMbQdvWrVkhZkgHmTT1wvgdjB4Yo4Vi4h2O7eXlHKkLtT2hs62rNtZGhaNQP8W5NJGXJ0kF4qVtmuL4uqCJGvxoNiuK6yNdddx5/P8AIoVcuaDpJrTPXQo0RLT406gEwST+/wA94610n2dY/h11VstaSziDpJiXPVH5n+6da5UTXmatKFrQD6Cx/Zi5YOa2dDz5ehFWOEPcDgeIk+8gUn5GIjzpO9nHtacJ+mxk3ABCXTq0D+W518m360U412/aziIsILeWPEZMyJgAEdedcjxcnTGc2lRZ412LTDXnvYWxdFy6PEmhQRJOVVEiTvrGm1c/4hwqzckXbpw2JE6XR/Bbc5SYzWmk+8ZX0pt7R+2PGXLSrh8llp8TqA7GOgaVXXyPwpDwmFxPFcUwa+HvZSc19oBC/wAgMQu+gAjeuqNpUJ9gN3y8/wDe/Kq9y7JmaZMd2Yu4b+HctAvdQXLbEiWUHxBejctetOHs04rw5cQFuYdfGi25cC8quCdSXByDXcddZijOdGWzlBb0NWbC6V1r2/2bFpsIluzaRmW6SyKqnKDbCgkDUSWNcoQ6VlK0MdYQVJFRAVuGrlsJLOkVFeWtxXj1kYHXsKDVW7wyjHd15FOpBAL8Laq9/hrDXemZkFa92K3JjWJr4fqKguYVToQDTpdwyEaiq/8AZqn+WjzGsHYHjVy2JzmIylTqpXbKQdCIop+lwl5D3LhHI1BCkqeoBjMPKa3ThSRrbVh/SSRPxG1UbXZhGaLburHU22XMw9CpgjzpZNPfQ6fLXZR/+27A5nxICE65bZJ/7sopgwPDcDgAHUd7c5PcIZh/hEQvwFTYXgDBSv6hhvoPyCf2qgexKr47957oB2RQo9CSSY/3NI5t9sp44rop4/j1/HP3doEjmBoo82O1GeHYa3gbZLeO6d2/A6CrhxNmzZAQLbQcl0J9aVcfhMRiZZEyprGYwSOtBK9DuSXYO7S9rWckZtPL8UntczGetMGCwNl83e3FUwfeTMfgeRoXewVtRpcZz1AAHy1rqxpLo4smRyZRc6VqKtrhydFBNY3C3G6keoI/FU5ISmUprxqtf2ceorS5g451rQeLC3Y3HdxibV7ILndsTkOxGVl1jpmn4Ua7V9qLWIbOi5XMysEBSYGhk5hpvp6Un2SbRDCJHIiR8RzFas5bXahXsRrYUsccuWwVtkCdyVDH0GaQKt9jeJth7xvxMaFTsfIzS6AeVXlvwABtTVYTofan2l4fE2QhweZwGyMbmXIWMyIBmPrsRSJheIhSGgG4GBBaCrRurrGs7TPP0NU3MmrPCcNnuhcoYHcGNuo6H0oSikhaJu0vG/1NxGBuZFQKqOxfu9SxRGOuSTInbblQ9WrfiVhVvMqghQfDJkx8ajWkVUPE64zkGI+elYXrfuBvE+sn71oLSz7o+Vc41HubpXuevQB0EVJtsKAaIzdHlWmfzFW1etLxk7zQoxWLCvQwqQ17Ro1kasI5/KqV/jAUwEc/AiiJFYUrJBsCvx66dFsn41C1zFsQyhbbDYggEfETVrGcBzGQ5E1VPZo/8w/7+NUXE32g1gOK4oR3y2rkc8xDH10g1J/aiM5BJtk/ytt+xFAv/pYf81vr+9YeyCHe49Lxgyscsl2W8fwlFm6zo6AgkcwJ2AM/StMV2oa6uSzabpMVNguAW0Mks5/vGR8qL2EA2ApdCZJKTsRcP2LxFxtUCzrJP7UycO9lckZ7unQL+SaaMM9E7F2s8kidkvDOy9uwgUW1AGklACfiakx3AUuLB0/9qf8AjVoY9mADMT6mpBdpGKcw437NQpJRzGu8f6UsYvhV2xbcAjLz8KE+YkgkfCu44gKRrFCMRgbD7qhp1NobmfP13LEwY+BqFrE7SFPWnjt32ZSzezW4CXBMCPCeY05c/nSlewZOmYx0rrjNNA4NlM3eQ2rFuVP/AGWev0rYcKPWjyQODK/e6GvcLcIcHXTaKt2eDsTAE+gpm4F2cKSzqIjSd6Wc4pGURax7m4ZYeLr1qkQRTji8GpnaaC3sCAdDSRkUo6Yo0NRxzrKypMBJbYdK2IrKygYr2sRLQRXrmCfh9qysrMyPIrJrysrBPQ1e56ysogPGNeKaysoGMLRWZq8rKxj0XKnW5WVlYxbs3qvpiYjesrKVisuWMTNW7d81lZQAeveqNgDrFZWUpilj+E2r65biBh5jX4Uo3Owtu1dDKZAPunb7VlZTJsNsOYbAoBoo+VR42ypGgE+gisrKFmBosAawPhUd9tDWVlEwu4gyaH3cs868rKsikT//2Q=="/>
          <p:cNvSpPr>
            <a:spLocks noChangeAspect="1" noChangeArrowheads="1"/>
          </p:cNvSpPr>
          <p:nvPr/>
        </p:nvSpPr>
        <p:spPr bwMode="auto">
          <a:xfrm>
            <a:off x="63500" y="-989013"/>
            <a:ext cx="2247900" cy="2038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Benig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399" y="2895599"/>
            <a:ext cx="3886201" cy="3523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3593</TotalTime>
  <Words>115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Merry Vocabulary!!!</vt:lpstr>
      <vt:lpstr>Crusade</vt:lpstr>
      <vt:lpstr>Excruciating </vt:lpstr>
      <vt:lpstr>Deceptive</vt:lpstr>
      <vt:lpstr>Adept</vt:lpstr>
      <vt:lpstr>Tirade</vt:lpstr>
      <vt:lpstr>Embark</vt:lpstr>
      <vt:lpstr>Wrangle</vt:lpstr>
      <vt:lpstr>Benign</vt:lpstr>
      <vt:lpstr>Intervene</vt:lpstr>
      <vt:lpstr>Formidable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Merry Vocabulary!!!</dc:title>
  <dc:creator>dprater</dc:creator>
  <cp:lastModifiedBy>dprater</cp:lastModifiedBy>
  <cp:revision>13</cp:revision>
  <dcterms:created xsi:type="dcterms:W3CDTF">2012-12-04T00:07:24Z</dcterms:created>
  <dcterms:modified xsi:type="dcterms:W3CDTF">2013-12-04T14:00:52Z</dcterms:modified>
</cp:coreProperties>
</file>