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5" r:id="rId4"/>
    <p:sldId id="261" r:id="rId5"/>
    <p:sldId id="258" r:id="rId6"/>
    <p:sldId id="259" r:id="rId7"/>
    <p:sldId id="257" r:id="rId8"/>
    <p:sldId id="264" r:id="rId9"/>
    <p:sldId id="260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A08F-60C2-4D92-B56C-FD32562427C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B285-131E-4358-BFE0-1DB665EAD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A08F-60C2-4D92-B56C-FD32562427C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B285-131E-4358-BFE0-1DB665EA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A08F-60C2-4D92-B56C-FD32562427C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B285-131E-4358-BFE0-1DB665EA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A08F-60C2-4D92-B56C-FD32562427C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B285-131E-4358-BFE0-1DB665EA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A08F-60C2-4D92-B56C-FD32562427C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7DB285-131E-4358-BFE0-1DB665EA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A08F-60C2-4D92-B56C-FD32562427C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B285-131E-4358-BFE0-1DB665EA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A08F-60C2-4D92-B56C-FD32562427C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B285-131E-4358-BFE0-1DB665EA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A08F-60C2-4D92-B56C-FD32562427C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B285-131E-4358-BFE0-1DB665EA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A08F-60C2-4D92-B56C-FD32562427C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B285-131E-4358-BFE0-1DB665EA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A08F-60C2-4D92-B56C-FD32562427C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B285-131E-4358-BFE0-1DB665EA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A08F-60C2-4D92-B56C-FD32562427C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B285-131E-4358-BFE0-1DB665EA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52A08F-60C2-4D92-B56C-FD32562427C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7DB285-131E-4358-BFE0-1DB665EA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Vocabulary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Extravaganza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11/19/2013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Plausible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dirty="0" smtClean="0"/>
              <a:t>Reasonable, believable, credible, likely to be possible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Adjective</a:t>
            </a:r>
          </a:p>
          <a:p>
            <a:endParaRPr lang="en-US" dirty="0"/>
          </a:p>
        </p:txBody>
      </p:sp>
      <p:pic>
        <p:nvPicPr>
          <p:cNvPr id="7" name="Content Placeholder 6" descr="Plausible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133600"/>
            <a:ext cx="4490357" cy="2514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Indifferent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495800" cy="46783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Uninterested, unconcerned, uncaring, not to be bothered by something.</a:t>
            </a:r>
          </a:p>
          <a:p>
            <a:endParaRPr lang="en-US" sz="3600" dirty="0" smtClean="0"/>
          </a:p>
          <a:p>
            <a:r>
              <a:rPr lang="en-US" sz="3600" dirty="0" smtClean="0"/>
              <a:t>Adjective</a:t>
            </a:r>
            <a:endParaRPr lang="en-US" sz="3600" dirty="0"/>
          </a:p>
        </p:txBody>
      </p:sp>
      <p:pic>
        <p:nvPicPr>
          <p:cNvPr id="5" name="Content Placeholder 4" descr="indifferent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05000"/>
            <a:ext cx="4287706" cy="3505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Humane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447800"/>
            <a:ext cx="4038600" cy="4525963"/>
          </a:xfrm>
        </p:spPr>
        <p:txBody>
          <a:bodyPr/>
          <a:lstStyle/>
          <a:p>
            <a:r>
              <a:rPr lang="en-US" dirty="0" smtClean="0"/>
              <a:t>characterized by tenderness, compassion, and sympathy for people and animals, especially for the suffering or distressed: 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5" name="Content Placeholder 4" descr="Human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04800" y="1981200"/>
            <a:ext cx="4376714" cy="3429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Rankle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irritate, annoy, aggravate, upset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25" name="Content Placeholder 24" descr="Rank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44009" y="1905000"/>
            <a:ext cx="3614116" cy="292020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Glut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Glut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3048000"/>
            <a:ext cx="4762499" cy="2667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dirty="0" smtClean="0"/>
              <a:t>Excess, abundance, superfluity</a:t>
            </a:r>
          </a:p>
          <a:p>
            <a:r>
              <a:rPr lang="en-US" sz="3600" dirty="0" smtClean="0"/>
              <a:t>Adjective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Avid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Eager, passionate, enthusiastic, and ardent</a:t>
            </a:r>
          </a:p>
          <a:p>
            <a:r>
              <a:rPr lang="en-US" sz="3600" dirty="0" smtClean="0"/>
              <a:t>Adjective </a:t>
            </a:r>
            <a:endParaRPr lang="en-US" sz="3600" dirty="0"/>
          </a:p>
        </p:txBody>
      </p:sp>
      <p:pic>
        <p:nvPicPr>
          <p:cNvPr id="5" name="Content Placeholder 4" descr="avi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38600" y="1905000"/>
            <a:ext cx="4923852" cy="3276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Deface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Deface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09800"/>
            <a:ext cx="4775200" cy="3581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i="1" dirty="0" smtClean="0"/>
              <a:t>To destroy, damage, ruin, or disfigure</a:t>
            </a:r>
          </a:p>
          <a:p>
            <a:r>
              <a:rPr lang="en-US" sz="3600" i="1" dirty="0" smtClean="0"/>
              <a:t>Verb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Advocate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Speaking on someone’s behalf, supporter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5" name="Content Placeholder 4" descr="advoca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24036" y="1828800"/>
            <a:ext cx="3750469" cy="3733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Modify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Content Placeholder 6" descr="Modify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981200"/>
            <a:ext cx="4256156" cy="31242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dirty="0" smtClean="0"/>
              <a:t>To change, adjust, alter</a:t>
            </a:r>
          </a:p>
          <a:p>
            <a:endParaRPr lang="en-US" sz="3600" dirty="0" smtClean="0"/>
          </a:p>
          <a:p>
            <a:r>
              <a:rPr lang="en-US" sz="3600" dirty="0" smtClean="0"/>
              <a:t>Verb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Exemplify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show, demonstrate, or illustrate, example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Verb</a:t>
            </a:r>
            <a:endParaRPr lang="en-US" sz="3600" dirty="0"/>
          </a:p>
        </p:txBody>
      </p:sp>
      <p:pic>
        <p:nvPicPr>
          <p:cNvPr id="5" name="Content Placeholder 4" descr="exemplify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0" y="2895600"/>
            <a:ext cx="5079502" cy="2819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1641</TotalTime>
  <Words>116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Vocabulary  Extravaganza</vt:lpstr>
      <vt:lpstr>Humane</vt:lpstr>
      <vt:lpstr>Rankle</vt:lpstr>
      <vt:lpstr>Glut</vt:lpstr>
      <vt:lpstr>Avid</vt:lpstr>
      <vt:lpstr>Deface</vt:lpstr>
      <vt:lpstr>Advocate</vt:lpstr>
      <vt:lpstr>Modify</vt:lpstr>
      <vt:lpstr>Exemplify</vt:lpstr>
      <vt:lpstr>Plausible </vt:lpstr>
      <vt:lpstr>Indifferent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 Extravaganza</dc:title>
  <dc:creator>dprater</dc:creator>
  <cp:lastModifiedBy>dprater</cp:lastModifiedBy>
  <cp:revision>17</cp:revision>
  <dcterms:created xsi:type="dcterms:W3CDTF">2012-11-26T23:22:10Z</dcterms:created>
  <dcterms:modified xsi:type="dcterms:W3CDTF">2013-11-19T03:31:30Z</dcterms:modified>
</cp:coreProperties>
</file>