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1" r:id="rId5"/>
    <p:sldId id="266" r:id="rId6"/>
    <p:sldId id="257" r:id="rId7"/>
    <p:sldId id="260" r:id="rId8"/>
    <p:sldId id="258" r:id="rId9"/>
    <p:sldId id="264" r:id="rId10"/>
    <p:sldId id="25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48D6-2A88-4D75-B7FE-2468C710E60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CF4F5-8A3C-4DCA-B1DA-D942811D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r>
              <a:rPr lang="en-US" dirty="0" smtClean="0"/>
              <a:t>CELEBRATION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10-22-13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/>
              <a:t>Extremely skinny, bony,  similar to anorexic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Adjective </a:t>
            </a:r>
            <a:endParaRPr lang="en-US" b="1" dirty="0"/>
          </a:p>
        </p:txBody>
      </p:sp>
      <p:pic>
        <p:nvPicPr>
          <p:cNvPr id="2050" name="Picture 2" descr="http://ts2.mm.bing.net/th?id=I.481343932340941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3429000" cy="2526031"/>
          </a:xfrm>
          <a:prstGeom prst="rect">
            <a:avLst/>
          </a:prstGeom>
          <a:noFill/>
        </p:spPr>
      </p:pic>
      <p:pic>
        <p:nvPicPr>
          <p:cNvPr id="2052" name="Picture 4" descr="http://ts4.mm.bing.net/th?id=I.471154553238347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86000"/>
            <a:ext cx="2819400" cy="3952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SKITTISH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(adjective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i="1" dirty="0"/>
              <a:t>extremely nervous and easily </a:t>
            </a:r>
            <a:r>
              <a:rPr lang="en-US" i="1" dirty="0" smtClean="0"/>
              <a:t>frightened; </a:t>
            </a:r>
          </a:p>
          <a:p>
            <a:r>
              <a:rPr lang="en-US" i="1" dirty="0" smtClean="0"/>
              <a:t>shy </a:t>
            </a:r>
            <a:r>
              <a:rPr lang="en-US" i="1" dirty="0"/>
              <a:t>or timid; </a:t>
            </a:r>
            <a:r>
              <a:rPr lang="en-US" i="1" dirty="0" smtClean="0"/>
              <a:t>extremely </a:t>
            </a:r>
            <a:r>
              <a:rPr lang="en-US" i="1" dirty="0"/>
              <a:t>cautious; </a:t>
            </a:r>
            <a:endParaRPr lang="en-US" dirty="0"/>
          </a:p>
        </p:txBody>
      </p:sp>
      <p:pic>
        <p:nvPicPr>
          <p:cNvPr id="4098" name="Picture 2" descr="http://ts2.mm.bing.net/images/thumbnail.aspx?q=1269629064693&amp;id=11ec69c29a966797fb4adabc38335e9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352800"/>
            <a:ext cx="2857500" cy="1943101"/>
          </a:xfrm>
          <a:prstGeom prst="rect">
            <a:avLst/>
          </a:prstGeom>
          <a:noFill/>
        </p:spPr>
      </p:pic>
      <p:pic>
        <p:nvPicPr>
          <p:cNvPr id="4100" name="Picture 4" descr="http://ts3.mm.bing.net/images/thumbnail.aspx?q=1235219975646&amp;id=67a851e4c2a70339f1efd7ce516d924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648200"/>
            <a:ext cx="2857500" cy="1914525"/>
          </a:xfrm>
          <a:prstGeom prst="rect">
            <a:avLst/>
          </a:prstGeom>
          <a:noFill/>
        </p:spPr>
      </p:pic>
      <p:pic>
        <p:nvPicPr>
          <p:cNvPr id="4104" name="Picture 8" descr="http://ts4.mm.bing.net/images/thumbnail.aspx?q=1278274973631&amp;id=077eb21a0e975cb61b6dca93a4954c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514849"/>
            <a:ext cx="2857500" cy="2343151"/>
          </a:xfrm>
          <a:prstGeom prst="rect">
            <a:avLst/>
          </a:prstGeom>
          <a:noFill/>
        </p:spPr>
      </p:pic>
      <p:pic>
        <p:nvPicPr>
          <p:cNvPr id="4102" name="Picture 6" descr="http://ts2.mm.bing.net/images/thumbnail.aspx?q=1312181521465&amp;id=22178b7aa5f778a7b14ce4c0b8bad3e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352800"/>
            <a:ext cx="2857500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(adjective) </a:t>
            </a:r>
            <a:endParaRPr lang="en-US" dirty="0" smtClean="0"/>
          </a:p>
          <a:p>
            <a:r>
              <a:rPr lang="en-US" dirty="0" smtClean="0"/>
              <a:t>-penny-pinching, penny-wise, cheap, stingy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 descr="http://ts3.mm.bing.net/images/thumbnail.aspx?q=1269166768530&amp;id=ffce362544550b1773b892285da9f96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2857500" cy="2390775"/>
          </a:xfrm>
          <a:prstGeom prst="rect">
            <a:avLst/>
          </a:prstGeom>
          <a:noFill/>
        </p:spPr>
      </p:pic>
      <p:pic>
        <p:nvPicPr>
          <p:cNvPr id="5124" name="Picture 4" descr="http://ts2.mm.bing.net/images/thumbnail.aspx?q=1336685300885&amp;id=cf612dd63361b7d03bd52578318284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91000"/>
            <a:ext cx="2857500" cy="2143125"/>
          </a:xfrm>
          <a:prstGeom prst="rect">
            <a:avLst/>
          </a:prstGeom>
          <a:noFill/>
        </p:spPr>
      </p:pic>
      <p:pic>
        <p:nvPicPr>
          <p:cNvPr id="5126" name="Picture 6" descr="http://ts2.mm.bing.net/images/thumbnail.aspx?q=1296097089293&amp;id=64b9159d05b75e2548334687d50d3b6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743200"/>
            <a:ext cx="2857500" cy="189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(adjective</a:t>
            </a:r>
            <a:r>
              <a:rPr lang="en-US" dirty="0"/>
              <a:t>) </a:t>
            </a:r>
            <a:r>
              <a:rPr lang="en-US" dirty="0" smtClean="0"/>
              <a:t>– </a:t>
            </a:r>
            <a:endParaRPr lang="en-US" i="1" dirty="0" smtClean="0"/>
          </a:p>
          <a:p>
            <a:r>
              <a:rPr lang="en-US" i="1" dirty="0" smtClean="0"/>
              <a:t>Sad, depressed, miserable</a:t>
            </a:r>
          </a:p>
          <a:p>
            <a:endParaRPr lang="en-US" i="1" dirty="0" smtClean="0"/>
          </a:p>
          <a:p>
            <a:endParaRPr lang="en-US" dirty="0"/>
          </a:p>
        </p:txBody>
      </p:sp>
      <p:pic>
        <p:nvPicPr>
          <p:cNvPr id="2050" name="Picture 2" descr="http://ts2.mm.bing.net/images/thumbnail.aspx?q=1242427239865&amp;id=803b258a2ac2f9e79fb1a6495950e9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2971800"/>
            <a:ext cx="2708563" cy="3505200"/>
          </a:xfrm>
          <a:prstGeom prst="rect">
            <a:avLst/>
          </a:prstGeom>
          <a:noFill/>
        </p:spPr>
      </p:pic>
      <p:pic>
        <p:nvPicPr>
          <p:cNvPr id="2052" name="Picture 4" descr="http://ts1.mm.bing.net/images/thumbnail.aspx?q=1251932320976&amp;id=895f6c306e8f7dff71a8e0266185cbd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429000"/>
            <a:ext cx="3789624" cy="2362200"/>
          </a:xfrm>
          <a:prstGeom prst="rect">
            <a:avLst/>
          </a:prstGeom>
          <a:noFill/>
        </p:spPr>
      </p:pic>
      <p:pic>
        <p:nvPicPr>
          <p:cNvPr id="2054" name="Picture 6" descr="http://ts1.mm.bing.net/images/thumbnail.aspx?q=1306254377500&amp;id=9b02711589d77e721a09a77a7216e58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219200"/>
            <a:ext cx="2200275" cy="2181226"/>
          </a:xfrm>
          <a:prstGeom prst="rect">
            <a:avLst/>
          </a:prstGeom>
          <a:noFill/>
        </p:spPr>
      </p:pic>
      <p:pic>
        <p:nvPicPr>
          <p:cNvPr id="2056" name="Picture 8" descr="http://ts4.mm.bing.net/images/thumbnail.aspx?q=1249278307219&amp;id=de3684d4a1c3368bf51b29388150881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495800"/>
            <a:ext cx="2209800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(verb)</a:t>
            </a:r>
          </a:p>
          <a:p>
            <a:r>
              <a:rPr lang="en-US" dirty="0" smtClean="0"/>
              <a:t> –  to </a:t>
            </a:r>
            <a:r>
              <a:rPr lang="en-US" dirty="0"/>
              <a:t>puzzle or excite the </a:t>
            </a:r>
            <a:r>
              <a:rPr lang="en-US" dirty="0" smtClean="0"/>
              <a:t>curiosity, capture your imagination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146" name="Picture 2" descr="http://ts3.mm.bing.net/images/thumbnail.aspx?q=1344397979230&amp;id=b51adc6779f2011174d3ed91c271b6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133600" cy="3218481"/>
          </a:xfrm>
          <a:prstGeom prst="rect">
            <a:avLst/>
          </a:prstGeom>
          <a:noFill/>
        </p:spPr>
      </p:pic>
      <p:pic>
        <p:nvPicPr>
          <p:cNvPr id="8196" name="Picture 4" descr="http://ts4.mm.bing.net/images/thumbnail.aspx?q=1281239557399&amp;id=6dab03e5a4f321a0650ff5fb5944e3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2857500" cy="2143125"/>
          </a:xfrm>
          <a:prstGeom prst="rect">
            <a:avLst/>
          </a:prstGeom>
          <a:noFill/>
        </p:spPr>
      </p:pic>
      <p:pic>
        <p:nvPicPr>
          <p:cNvPr id="8198" name="Picture 6" descr="http://ts3.mm.bing.net/images/thumbnail.aspx?q=1291597120382&amp;id=29388cf4f981629cf03b9c253b4908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i="1" dirty="0" smtClean="0"/>
              <a:t>to </a:t>
            </a:r>
            <a:r>
              <a:rPr lang="en-US" i="1" dirty="0"/>
              <a:t>read thoroughly and </a:t>
            </a:r>
            <a:r>
              <a:rPr lang="en-US" i="1" dirty="0" smtClean="0"/>
              <a:t>examine carefully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://ts2.mm.bing.net/images/thumbnail.aspx?q=1266880021085&amp;id=e8b2f0d2142e862c9d7a084513fbeb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2619375" cy="1704976"/>
          </a:xfrm>
          <a:prstGeom prst="rect">
            <a:avLst/>
          </a:prstGeom>
          <a:noFill/>
        </p:spPr>
      </p:pic>
      <p:pic>
        <p:nvPicPr>
          <p:cNvPr id="1028" name="Picture 4" descr="http://ts3.mm.bing.net/images/thumbnail.aspx?q=1292616607274&amp;id=4ee455c37bb8bfd699219e0691bb94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267200"/>
            <a:ext cx="2857500" cy="1962150"/>
          </a:xfrm>
          <a:prstGeom prst="rect">
            <a:avLst/>
          </a:prstGeom>
          <a:noFill/>
        </p:spPr>
      </p:pic>
      <p:pic>
        <p:nvPicPr>
          <p:cNvPr id="1030" name="Picture 6" descr="http://ts2.mm.bing.net/images/thumbnail.aspx?q=1340429309145&amp;id=c57e47dbe77b102e9371600d991c65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43200"/>
            <a:ext cx="2857500" cy="2162176"/>
          </a:xfrm>
          <a:prstGeom prst="rect">
            <a:avLst/>
          </a:prstGeom>
          <a:noFill/>
        </p:spPr>
      </p:pic>
      <p:pic>
        <p:nvPicPr>
          <p:cNvPr id="1032" name="Picture 8" descr="http://ts2.mm.bing.net/images/thumbnail.aspx?q=1235389776041&amp;id=4ff137b68f0e77559d4839f7c6b228d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724399"/>
            <a:ext cx="28575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(noun, verb)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/>
              <a:t>(n) great suffering, distress, or pain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(v) to be deeply tormented by pain or sorrow</a:t>
            </a:r>
            <a:br>
              <a:rPr lang="en-US" dirty="0"/>
            </a:br>
            <a:endParaRPr lang="en-US" dirty="0"/>
          </a:p>
        </p:txBody>
      </p:sp>
      <p:pic>
        <p:nvPicPr>
          <p:cNvPr id="19460" name="Picture 4" descr="http://ts4.mm.bing.net/images/thumbnail.aspx?q=1266822560851&amp;id=d5ad4761bb4f03465131fa3796df4c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737140"/>
            <a:ext cx="2819400" cy="2111211"/>
          </a:xfrm>
          <a:prstGeom prst="rect">
            <a:avLst/>
          </a:prstGeom>
          <a:noFill/>
        </p:spPr>
      </p:pic>
      <p:pic>
        <p:nvPicPr>
          <p:cNvPr id="19462" name="Picture 6" descr="http://ts2.mm.bing.net/images/thumbnail.aspx?q=1281502156561&amp;id=52b4f7b4d378421fd1442ccdf1de7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2800"/>
            <a:ext cx="2857500" cy="2543175"/>
          </a:xfrm>
          <a:prstGeom prst="rect">
            <a:avLst/>
          </a:prstGeom>
          <a:noFill/>
        </p:spPr>
      </p:pic>
      <p:pic>
        <p:nvPicPr>
          <p:cNvPr id="19464" name="Picture 8" descr="http://ts4.mm.bing.net/images/thumbnail.aspx?q=1342358561883&amp;id=d7655da3e67d9b36edb145a9a23e5e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352800"/>
            <a:ext cx="2857500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/>
              <a:t>to yield to a request or </a:t>
            </a:r>
            <a:r>
              <a:rPr lang="en-US" dirty="0" smtClean="0"/>
              <a:t>command Follow Directions</a:t>
            </a:r>
          </a:p>
          <a:p>
            <a:r>
              <a:rPr lang="en-US" dirty="0" smtClean="0"/>
              <a:t>(verb) 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 descr="http://ts2.mm.bing.net/images/thumbnail.aspx?q=1338628778589&amp;id=0a9a0945bf8120895ba7a3f62ce3aba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4166075" cy="2971800"/>
          </a:xfrm>
          <a:prstGeom prst="rect">
            <a:avLst/>
          </a:prstGeom>
          <a:noFill/>
        </p:spPr>
      </p:pic>
      <p:pic>
        <p:nvPicPr>
          <p:cNvPr id="7172" name="Picture 4" descr="http://ts2.mm.bing.net/images/thumbnail.aspx?q=1279924578097&amp;id=9c90eb1a1ee82fb43246619b427990a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276600"/>
            <a:ext cx="3200400" cy="3184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Flustered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Nervous, anxious, worried, uncomfortable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4098" name="Picture 2" descr="http://ts1.mm.bing.net/th?id=I.506286092484691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2819400"/>
            <a:ext cx="3563547" cy="2362200"/>
          </a:xfrm>
          <a:prstGeom prst="rect">
            <a:avLst/>
          </a:prstGeom>
          <a:noFill/>
        </p:spPr>
      </p:pic>
      <p:pic>
        <p:nvPicPr>
          <p:cNvPr id="4100" name="Picture 4" descr="http://ts1.mm.bing.net/th?id=I.501023469790830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209800"/>
            <a:ext cx="3200400" cy="2133600"/>
          </a:xfrm>
          <a:prstGeom prst="rect">
            <a:avLst/>
          </a:prstGeom>
          <a:noFill/>
        </p:spPr>
      </p:pic>
      <p:pic>
        <p:nvPicPr>
          <p:cNvPr id="4102" name="Picture 6" descr="http://ts3.mm.bing.net/th?id=I.4627720648852250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038600"/>
            <a:ext cx="2857500" cy="2457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Sporadic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Irregular, inconsistent, not frequent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3074" name="Picture 2" descr="http://ts2.mm.bing.net/th?id=I.505117006378049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3124200"/>
            <a:ext cx="3690549" cy="2438400"/>
          </a:xfrm>
          <a:prstGeom prst="rect">
            <a:avLst/>
          </a:prstGeom>
          <a:noFill/>
        </p:spPr>
      </p:pic>
      <p:pic>
        <p:nvPicPr>
          <p:cNvPr id="3076" name="Picture 4" descr="http://ts3.mm.bing.net/th?id=I.460835032898065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133599"/>
            <a:ext cx="3429000" cy="4322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145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CELEBRATION</vt:lpstr>
      <vt:lpstr>FRUGAL</vt:lpstr>
      <vt:lpstr>MELANCHOLY</vt:lpstr>
      <vt:lpstr>INTRIGUE</vt:lpstr>
      <vt:lpstr>PERUSE</vt:lpstr>
      <vt:lpstr>ANGUISH</vt:lpstr>
      <vt:lpstr>COMPLY</vt:lpstr>
      <vt:lpstr>Flustered  </vt:lpstr>
      <vt:lpstr>Sporadic</vt:lpstr>
      <vt:lpstr>Gaunt</vt:lpstr>
      <vt:lpstr>SKITTISH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jtrose613</dc:creator>
  <cp:lastModifiedBy>dprater</cp:lastModifiedBy>
  <cp:revision>23</cp:revision>
  <dcterms:created xsi:type="dcterms:W3CDTF">2011-10-24T11:48:48Z</dcterms:created>
  <dcterms:modified xsi:type="dcterms:W3CDTF">2013-10-22T02:05:09Z</dcterms:modified>
</cp:coreProperties>
</file>