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3" r:id="rId5"/>
    <p:sldId id="266" r:id="rId6"/>
    <p:sldId id="264" r:id="rId7"/>
    <p:sldId id="262" r:id="rId8"/>
    <p:sldId id="265" r:id="rId9"/>
    <p:sldId id="261" r:id="rId10"/>
    <p:sldId id="25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A6C-4542-4BEB-8F5E-243FBDFC19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76E-FB62-4C46-97AF-841DFF277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A6C-4542-4BEB-8F5E-243FBDFC19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76E-FB62-4C46-97AF-841DFF277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A6C-4542-4BEB-8F5E-243FBDFC19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76E-FB62-4C46-97AF-841DFF277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A6C-4542-4BEB-8F5E-243FBDFC19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76E-FB62-4C46-97AF-841DFF277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A6C-4542-4BEB-8F5E-243FBDFC19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76E-FB62-4C46-97AF-841DFF277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A6C-4542-4BEB-8F5E-243FBDFC19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76E-FB62-4C46-97AF-841DFF277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A6C-4542-4BEB-8F5E-243FBDFC19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76E-FB62-4C46-97AF-841DFF277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A6C-4542-4BEB-8F5E-243FBDFC19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76E-FB62-4C46-97AF-841DFF277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A6C-4542-4BEB-8F5E-243FBDFC19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76E-FB62-4C46-97AF-841DFF277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A6C-4542-4BEB-8F5E-243FBDFC19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76E-FB62-4C46-97AF-841DFF277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7A6C-4542-4BEB-8F5E-243FBDFC19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AC76E-FB62-4C46-97AF-841DFF277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F7A6C-4542-4BEB-8F5E-243FBDFC19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AC76E-FB62-4C46-97AF-841DFF277A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Vocabulary 10/10/13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disapprove of, hate, disgusted by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11266" name="Picture 2" descr="http://t3.gstatic.com/images?q=tbn:ANd9GcTd5Ga8bZmzxw5-nvbcIpuP0zI-c2VeaXz_jMaFirvlHr9G8L_2Z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0"/>
            <a:ext cx="2466975" cy="1847851"/>
          </a:xfrm>
          <a:prstGeom prst="rect">
            <a:avLst/>
          </a:prstGeom>
          <a:noFill/>
        </p:spPr>
      </p:pic>
      <p:pic>
        <p:nvPicPr>
          <p:cNvPr id="11268" name="Picture 4" descr="http://t0.gstatic.com/images?q=tbn:ANd9GcRyCduKdSaKenBhEXhKQegX3NoM02z_65i6JycW23gY0LpitqG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199" y="2514600"/>
            <a:ext cx="3370081" cy="2514600"/>
          </a:xfrm>
          <a:prstGeom prst="rect">
            <a:avLst/>
          </a:prstGeom>
          <a:noFill/>
        </p:spPr>
      </p:pic>
      <p:pic>
        <p:nvPicPr>
          <p:cNvPr id="11270" name="Picture 6" descr="http://t3.gstatic.com/images?q=tbn:ANd9GcSo7boZqzHOSnjf88RNeqHzKYg006Enjm_N5Bu-Qi-jwpbIMtH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4495800"/>
            <a:ext cx="3403288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Fastidious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Fussy, picky, choosy, hard to please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10242" name="Picture 2" descr="http://t1.gstatic.com/images?q=tbn:ANd9GcTUsBMUhNU2owvQGIqfbVKgQs8iythIuBso0XJbb9kDNPfDEoG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3276600"/>
            <a:ext cx="4267200" cy="2397624"/>
          </a:xfrm>
          <a:prstGeom prst="rect">
            <a:avLst/>
          </a:prstGeom>
          <a:noFill/>
        </p:spPr>
      </p:pic>
      <p:pic>
        <p:nvPicPr>
          <p:cNvPr id="10244" name="Picture 4" descr="http://t2.gstatic.com/images?q=tbn:ANd9GcSijDC9ln7LD0C0FelDp1ZiobNxHBSYBO5oHl-ITu3deruEuCwAV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4038600"/>
            <a:ext cx="3525746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Strident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Irritating, unpleasant sounds, grating</a:t>
            </a:r>
          </a:p>
          <a:p>
            <a:r>
              <a:rPr lang="en-US" dirty="0" smtClean="0"/>
              <a:t>Adjective </a:t>
            </a:r>
            <a:endParaRPr lang="en-US" dirty="0"/>
          </a:p>
        </p:txBody>
      </p:sp>
      <p:pic>
        <p:nvPicPr>
          <p:cNvPr id="1026" name="Picture 2" descr="http://t2.gstatic.com/images?q=tbn:ANd9GcSjeYv3TC8c8B3DfthqpAeeqEJg-9h0rOedZyOXO_d0Ys_Q5kq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2971800"/>
            <a:ext cx="4082143" cy="2286000"/>
          </a:xfrm>
          <a:prstGeom prst="rect">
            <a:avLst/>
          </a:prstGeom>
          <a:noFill/>
        </p:spPr>
      </p:pic>
      <p:pic>
        <p:nvPicPr>
          <p:cNvPr id="1028" name="Picture 4" descr="http://t0.gstatic.com/images?q=tbn:ANd9GcRF6F2hBSnOAzImdw1-GO2WZ_VL_NTfsGmN9NOkpv8Ce8HyVaAal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209800"/>
            <a:ext cx="3042812" cy="2209800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ANd9GcSVnsgvC_7CewQAq-Fe2igD7GTPj0FCROkVdjrXZwPJHQ3xBiz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733799"/>
            <a:ext cx="1981200" cy="3149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Foster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Encourage, promote, advance, support</a:t>
            </a:r>
          </a:p>
          <a:p>
            <a:r>
              <a:rPr lang="en-US" dirty="0" smtClean="0"/>
              <a:t>Verb</a:t>
            </a:r>
            <a:endParaRPr lang="en-US" dirty="0"/>
          </a:p>
        </p:txBody>
      </p:sp>
      <p:pic>
        <p:nvPicPr>
          <p:cNvPr id="9218" name="Picture 2" descr="http://t0.gstatic.com/images?q=tbn:ANd9GcQvjEkDDUQYgS6vm4OnOK7fSuvmrr2exlK3uKiePFB92zOp92YY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19400"/>
            <a:ext cx="3708258" cy="2362200"/>
          </a:xfrm>
          <a:prstGeom prst="rect">
            <a:avLst/>
          </a:prstGeom>
          <a:noFill/>
        </p:spPr>
      </p:pic>
      <p:pic>
        <p:nvPicPr>
          <p:cNvPr id="9220" name="Picture 4" descr="http://t0.gstatic.com/images?q=tbn:ANd9GcQRyBIKBDY9oNM6-0ttoYYAruapsr-nQoeJCM-UEAT-CC8Lmi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799" y="2286000"/>
            <a:ext cx="2780851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Renown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Fame: well known, celebrity, popular reputation</a:t>
            </a:r>
          </a:p>
          <a:p>
            <a:r>
              <a:rPr lang="en-US" dirty="0" smtClean="0"/>
              <a:t>Noun</a:t>
            </a:r>
          </a:p>
          <a:p>
            <a:endParaRPr lang="en-US" dirty="0"/>
          </a:p>
        </p:txBody>
      </p:sp>
      <p:pic>
        <p:nvPicPr>
          <p:cNvPr id="5122" name="Picture 2" descr="http://t3.gstatic.com/images?q=tbn:ANd9GcScyemFWyYgIMA1mYePEqbx2lcWhIWRR1UjWqaRVFxkN0rT_s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362200"/>
            <a:ext cx="2381250" cy="1924051"/>
          </a:xfrm>
          <a:prstGeom prst="rect">
            <a:avLst/>
          </a:prstGeom>
          <a:noFill/>
        </p:spPr>
      </p:pic>
      <p:pic>
        <p:nvPicPr>
          <p:cNvPr id="5124" name="Picture 4" descr="http://t2.gstatic.com/images?q=tbn:ANd9GcRBbRGPc1HI-nAp8m2Y2PgttV1zjhg-xo6NXluy77TadBFe3jV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352800"/>
            <a:ext cx="1800225" cy="2543175"/>
          </a:xfrm>
          <a:prstGeom prst="rect">
            <a:avLst/>
          </a:prstGeom>
          <a:noFill/>
        </p:spPr>
      </p:pic>
      <p:pic>
        <p:nvPicPr>
          <p:cNvPr id="5126" name="Picture 6" descr="http://t1.gstatic.com/images?q=tbn:ANd9GcSkmvfEEDdwmr6UYwMC1IRdUTwqLofDUbM6XovRA83YBIjm0G8b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3810000"/>
            <a:ext cx="1781175" cy="2562226"/>
          </a:xfrm>
          <a:prstGeom prst="rect">
            <a:avLst/>
          </a:prstGeom>
          <a:noFill/>
        </p:spPr>
      </p:pic>
      <p:pic>
        <p:nvPicPr>
          <p:cNvPr id="5128" name="Picture 8" descr="http://t0.gstatic.com/images?q=tbn:ANd9GcTfL1UIfbEGQQDoWHr9Ip3AW7Q_7R6HuKeYI3gNaU0ACXmJyY0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048000"/>
            <a:ext cx="2619375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Tedious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Long, tiresome, boring</a:t>
            </a:r>
          </a:p>
          <a:p>
            <a:r>
              <a:rPr lang="en-US" dirty="0" smtClean="0"/>
              <a:t>Adjective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2050" name="Picture 2" descr="http://t3.gstatic.com/images?q=tbn:ANd9GcT7_N7S8FoZ0GrqAtKE7R5mCfykUisIIYX_uLO9fRIIiu20ws9Nw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895600"/>
            <a:ext cx="3875094" cy="3048000"/>
          </a:xfrm>
          <a:prstGeom prst="rect">
            <a:avLst/>
          </a:prstGeom>
          <a:noFill/>
        </p:spPr>
      </p:pic>
      <p:pic>
        <p:nvPicPr>
          <p:cNvPr id="2052" name="Picture 4" descr="http://t2.gstatic.com/images?q=tbn:ANd9GcSRihDquNh_K6X9Se97i8g8YAWiayHcKYcJCw4nEMnEQ_4Urbu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209800"/>
            <a:ext cx="3865773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Spontaneous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Spur of the moment, unplanned, impulsive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sp>
        <p:nvSpPr>
          <p:cNvPr id="4098" name="AutoShape 2" descr="data:image/jpeg;base64,/9j/4AAQSkZJRgABAQAAAQABAAD/2wCEAAkGBhQQEBQUEBMUFRAQFRUUFRUXFxQUFBQVFRUWFRQXEhQXHCYeFxklGRQVIC8gJCcpLCwsFR4xNTAqNSYrLCkBCQoKDgwOGg8PGikcHBwsLCkpLCwpLCkpKSwpLCkpKSkpKSkpKSopKSkpKSksLCwtKSw1KSopKSwsKSw0KSksLP/AABEIALcBEwMBIgACEQEDEQH/xAAcAAABBAMBAAAAAAAAAAAAAAAEAAECAwUGBwj/xABCEAABAwIEBAMFBgQEBAcAAAABAAIRAyEEEhMxBUFRYSJxgQYHMpGxFCNSocHwQoLR4RVicpIkM4PxFiVDk6Kzwv/EABsBAQEBAQEBAQEAAAAAAAAAAAABAgMEBQYH/8QAJxEBAAICAgICAQMFAAAAAAAAAAERAhIDITFBBBNRBWGxIiNCcfD/2gAMAwEAAhEDEQA/AMWGJ8qtypBi/pGzwKsqWRXZE+RNhTkSyK/In01NgPkT6aIFNPppsUG01IU1fkT5FNloPkSyIjIlkTYoPkTZETkS002KC6aYsRWmm01d0CZEsiJ0ktNXcoOKSkKavDFLTU3KUZEsiv007aUkAbkgDuSYA+azOcRFytB8qYsRVTDlpIcCCNwRB+ShppGcTFwUHyJZERpptJa2QPkSyInST6SblBsifIiNNLIpsofTUSxEFqgWqxkgcsTFiIyJxTWtkC6aSL00lNhaKalpq8U0+mvNuqjTThiv01IMTdVGmlpojIn01NgNkT5ERppxTU2A+RLTROmlpqbqGyKz7I7LmynL15dFbporE8aw2HwLm4msKb5LqU5nOfeSwU2gkgT8XK0rx/K+Tlw6zERUzUzPqHTCIm7YzTS00QwAgEEEESCNiDsQpaa9m7FBdNLTRWmqsTUbTY57zDGNLnHoAJKk8ldyUs4Jgn1XVtWi7QpgkVmzAhs3M79o6IXTWu+yft3jK1Z+Ha4HC1y9zqbmtmkxsEFrxBmcjTMi5tzW2aa+d+n8k5b57TMTl1fr/TpyeooNpqJdTaRq1adJhMZ6jg1otPrtsN0XpLVPeI3Lhmui7nClMxAcW1TI53oCy9XyebLj4sssfMMYxc025nEqBomnhatPEMJvUbNnDqHAFro8xBWPrcPdWGnTE1HwGXjxTLb8rha17D4plLDVn1XBrWvaCTYDwiPUkoT219omVadNuHqujMS+MzQ5sQATaRvZfJ4s+Ph+FMT5zvq+5vp2mZyzv8OhcdouGJqh85g6L7wAAJ9IQGmgPZCo6pg6Ze5znS5suJcYa4gCTcgAR6LNaa+t8XP+xhX4j+HHLvKZC6aWmitNLTXo3SgumlporTS003KC5ExYitNNpq7oDNJNpIzTUTTV3SgumlkRJYo6auwHyJ1dpp02BYpJ9JFCkpaS8m6hNFLRRmkloqfYA9NLTRmilopuBBSUtJFaScUlNwLppaSL0ktJTdaCaS1j289nDXoirSH3+Hlwjd7N3N7nmPUc1uWklpLlyxHLhOGXtqOpc293XtJmP2ao7lNKeUXdT8ouPIjoFu2OxtOg3NWe1jSYBcQJPQdSuOcXwpwuNqsb4XU6pLC22USH0y3pALfkrvaX2jqYx9I1Mv3TC3w2aXFxLnAHYkZBufhXyOL52XDxzhl3MeP+/Z1nC5t1jhvFaOJnQqtfl+INNxykg3i2+xWr+8njYp0xhm/HWhz+gpAm09S5vyB6haFguKuoPFSi4NqCYd0kQbbHyKrxmNdXdqVXufUO5JvbaOg7Kcv6jlycU41Uz/BHHU2373XYEGnWrc3PFIdg1oefmXj5LedJaz7GcewdLB0mHEUmvAmoHOyHO45nfFE3MSLWW1YXE06rc1J7Ht6sc1w+YK+j8TLHHixxiYYy8q9JYP2z4K/E4R7aYmo0tqNH4i3cDuQTHdbNpoDjfFqeDouq1jDW2AHxPcdmtHMn9CeS78s45YTGXimY89OLYTGA06tMgEVQLGRlezNlcI6ZnCD17IWmSYaeXXmfPqm4rxM16762VrDUcXZWiAJ+p6nmZKrZiJI7EH13+q/K5T6809LqPu6rF2GdTcQdF9j2f4oPrmW2aa5Z7EV64xbfs7HPnKKw2Zpl1y4mwi5HORAmSD13SX6H4PNtxRE+unDOKkLppaSK0ktJe7dgLpptNF6SWkm6hNNNpow0lEsTdkIaaiaaLNNNprW6BNJMaSM01HTV3AmkmRekkruDNNOKaI01IUl4d1Dimn00RppZE3FGmlpq/IkKam4o00+mr9NSFNNwPpJaSK00tNTdQuklpovSS0lN1cX97vAxSxDK7SP+JBzN55qYaMw7Fpb6jutEYxdM99YGrhW88lU+hcwD6Fc5YxfC+RX2TT0Y+ENIdFIUx/dWNalU2jyXBogFkfY3iZw+PoP/AIXPDH3gZangdPUCc3m0LFsfFlXWI9VrHKcZiY9EvSppxvsFwz219o3Y7FOg/wDD0yW0gCYIBjOe7t/KAuu4vDVMfwnwHLVxOGpu3iS5rXOZJ2DhLZ6OXAquZji14LXNJa5pEFpBggjkQV9D5nLOUREeJ7cuOFooA8k1KllP9UqVbzRjCHC9l811bz7p3ffV2mJdTpkdTlc6Y/3j8l0vSXn7WfRLalN+R9M5muBhwIB26ztHddu9jPaH7dhg50CvThtVo2DokOb/AJT9QRyX1fh88Rj9cuOePdsnppsiM0kxpL6G7mEyJZERppaauyBtNNpIrIE+mm4D0k2kizSUTTV3QKWKJYitJLSV3QLkSRORJNwQKamKasDE8Lx7qryJBitShNhVkUg1WQnDVNhVlSyq7IlppsKwxSDFMU1INTZVYprF+0/FnYPCVa7KRqmkAcgJFi4BziQDAaCXG2wPms0Gp8qzOUzHSvMvtP7SVOIYl1d7YhrWhouKbG2AmPxOJk83eSx1Mr08eAYfSqUhRptpV82o1rWsD8wgl2WPF33suecY92GDbiNNpNBtRk0yajiM2xEuJ6HruF83l4px/qmbd8c4npyurg3NaHx4SA70ImfkoMExFy4wALkk7AAbld8oe6pr8rTUYAGeEt8dmFog7bgyPVbBwX3c4LAMNSjSBxJgmo7xPEmHaYP/ACx4jYR3lccYuaatxj2e90WJxIFSsfszDsHNzVXC19ORlH+oz2XReC+7LBYWCKOrUb/6lU5zO8hvwD0C3LSSNNfRw48Mf3cZymQmkuYe9P3eVK9RuJwdMvqO8NZjYkwPDUA5mBlP8vddZ0k+kt8lZxUpE08oYvhVbDxrUqtKdtRj2T5ZgJVmGqZhbcLrPvW9vMPpV8Axr31/CHOIAp0yHAkSTJdHQR4t1yHB0yDYxPaV83PGMZqJt3ibFT1iB15Lonu09n8Y3ENrhhp4ZzS15qS3VaQYyM3MOykOIA3gmVrPs/ixhq9KsWtqab2uIcATlB8eQbB2XMAeRIXoemA4BwMhwBB6giQfkuvBjEzd+GMp9BTSUdNHaSbSX0d3KgBpKOgsjpKJoq/YzqAFBS00ZpJtJPsWgemmNFG6SWmn2FAdFRNNHFqqLFYzQHpp0Vp9kld0pZkSyKcKQavHu0ryJ9MKwNUsiblKtNLSVwYpBim5QfTT6aJDE4Yn2JQcU1IMRAapBqfYtBwxSDURlSyKfYtKAxedPeb7Us4hjiaRnD0G6dN1vGd3vFpAJsOzZtJXoriOMZh6NStUMU6LHVHf6WAuMd7LyIHX/YXHlzuKdMIFscWghrnAOsQCQD5gbrYvYbjhw3EMNUN25xScAGt8FU5TJAkw5wdHPLFpWrmtsrRVI8Td2w4eYM/ouEdS6vW2VIMUmuBuNjceRUl7N3nQ00HxnilLB0KleuctKi3M48zeAGjmSSAB1KyErkvv94yW0sNhmm1VzqzxMEhkNpgjmCXOPmwLOXJUNR305NxzizsZiauIqWdXeXxY5Rs1oMCQGwJ7KmkYUcNAN/h59h1SxbCx2Qgh1pkFpEwRY3uCDK8jsMpYzkDsvR3sHTP+F4PNv9npfLIMv/xhebcFgtR9Om2xq1GU/wDe4Nn816ypUmsaGsEMYA1oGwa0QAPQLrxzUsZI6aWmrZSldt2FBpJtJXpiVd0pQaabIr7JrJulKNNRNNXkhQLldxSaSiaYVxKiVd5RTppKxJNygorKQrIQPP4SpCofwlcmLGCqpCqEFqn8J/folqn8P1/ootjxUCkHrH65/B9f6JxXP4D+/RRdmRDk4eseMSfwn80/2s/hP79FO1tkRUT6ixwxZ/Cf36KbcX/lKdljtRPqIMYkdCn1x3+SlyttS98fGTQ4VUa0kOxL2UBHQy9/oWscP5l53AXZfftjWnD4anm8Rqufl5w1hbMdJdC0T3Z8G+08Ro5qZqUaJNWp+EZWuNMu6/eZbc/KVie5dceotl+N+7vQ4FSxRaRihUFWrMgijWhjGZY3H3Zg7F77rQ2CRvyhepsYGVqb6dRuanUaWOaebXCCPkV5q49wl2DxVagZIpPLWkxmLD4qZMWuwtPqkxRjlb0t7KY7VwGFfBBfh6Jgkkzptm5ufNZXUWn+73ijKnDMLkJOnSbSdbZ7BlcL91sQxA7rfbnMxY7OvNfvM9oftnE6zohlA/Z6Z38NJzgXG95eXnyIXocVx1Xnz3ncP0uK4gZcrK2SswiIdnaA9w86gqeoKzNtYUyfup9iGY2u6rXyvw+HykskRUeScrXN/AMpJ62G0rMe/rggDsPi2NALiaNRw5uaM1H1gVBPRoWH9zPHW4bGVKNSwxQYxrpsKjC4sB7OzOHnHVdT9uOCfbeH16Lb1C3PTFp1KZzMAnaSMv8AMVPSzNS4b7FFrsfhDUOVn2miXHcA6mZo7AvDRPKey9Oaq8j4HEupultnNgjs5pBafMESvUvD+IMr0qdWmfBWY2o2bHK8BwkdbpEmbJaifOhM3dLN3CtywKzhNnCFL+6jqd1bk6GZwomoELn7hMXd0uToUagUTVCGJ7qJd3S5OhBrKJrKie6Yq2i7WSQ/qkliAqKWogBjmfjb8wnOPYBOYR5q3DNSPFROKqxbOLNLoGbzi39UXq9wptErUixVUhUQmp3CkHqoKFRSD0FUxYYJc4NHUkAfmpsxEgEGQdiCCD5FQFh6kasCTYDc8h5oYVVi/aN7alB1AyTXAYWjcscYM9AYLZ7rMzUW1Hcs3hsW2o0OYZadirc6x+ADW0wG7b+fQnraETnUjuCfLkvv4g1sJYTkqieZ8TIBPQX+ZT+4nMK2Lg/d6dLM3mX5n5D6DOPUIn340KZp4V5dFYPexrbQ6mW5nujs4MH86f3H4LKzFVpEPfTpZec02l5cfPVAHkVPbp/i6vmXnr3rYo1OL14GUMFOmbk5stNpk3tvyjbrK7/nXmv27w+jxPGNFwaz3/8AufeR6F8KymHl2H3MVP8AyuI+GvVE9fhMj5x6Le5Ws+wnDWYbh+HZTcXNcwVS4gtLnVfGfCRIHigTeAFn9RGZntbZcz99/Bs9ChiWiTh36b4j4KsZSfJ7QP8AqLo+ohOLcPbiqFWhUnJWY5hI3GYRInmDcdwosTUvMrw5jm1aRh7SCD3BlpHeQD6L037O8aZjMLRrsFqrA4j8LhZ7T5ODh6LzPjKZY40n2fRqOY7uWEtP5hdw901d/wDh5pvbl0a1RrTIOYOIqmwNoNQj0BRvJx73gcNOE4piWxY1TVbIgFlX7wAdQMxb6Fdx91+OFXhOGNpptdSP/Te5g+bQ0+q577+cE0V8LVHx1adSm7uKTmubb/qlZH3C8TJpYqgTZj6dVv8AO0td/wDW35oT3DrdugTW6BVZ0s6MLDHRRMdlAvUdRVFhA6BNA6D5KrUSL0RMx0CiQOgUC9RNRUTPkFAgdAol6gXqonA6BJVZ0kHNwylUbLWVCDvd5+QNRQfh3Hwta0Nt8QLXfykVCjmcNqU5FJ7SBfLt9bfmndicRMBnyALfUzC8usenp2B0uH022eauc82mBHLnvdC4nAAHwvxUnlquaOuzT+wsn9oxDXZiwOjlkmJ3gtvyCavjHEfe0XQb3Y4/mTZNDZgsVgKxbNOpXbzg1J+jQVfw32kqnwurvzAfxFxMDvllHHi0t8LWBo3Ebg2ugGODXAiB0Fv6fRWMJNguM4lWe+KlUvYYLQ5wIEGxaCBBWwcI4tUY2KUHclsiL73z2Poq6XHHmPh6fC4n5klE/wCNiLsAda4i9+7bW5XUnHI2hkv8exAkGg6fPN6iP6Kqp7QuzS6g4uMNMB05RJ2iYu781WzjdNzZeC2BexdbsOf1+akw0ajbPInYXpkee0FZnYjUT/4v2OjVMGZl28Ede53RdD2wDhelVHO7HH8gJWBfwOiDJr1GtmYzgNHYOLe0/qrMPw6nMsrPLQedV3/4d+ikTm1MYA/eiftmEbphwfQcaviZUa3JkIeM7mgA3abkbLF+6n2kbhWPo1S1orPztcT/ABBgBaR3DbIj3hcWpswejTqF2vUyumo54ApEPdYkj4gwQeqf3a8Ka1rq1Sn946RSc83FMgS4U9gCZh1iRPI36xlNXLFR4dAHtLSEZnC/Q/KZFvJcc9rcIziHEqzqLhTY+rSpGo+Q0vDcjyABtmbG9zEfFbqlWoDcCnmMbsFtp5H5d/Rc09s/ZOrSrGrhKLjRrNJeGS8B7i7OMgvluCIEAztZTHKZ8rUR4dl4fWAosGbM5oaw3JkgASbW25qdPHtdBBEO2Mi/Vahwv2rzYak7EZaVUshzHgNeSyQ4ua/l4SZtusoMUXszGxIBtaJ2gixCm2X5TWPw2B1UATP762VDuJtG5gdwVg2GqCA2qHUzBh3it/qMWPl80TiKzn2gFoEbWJHf9E3k1hyD2ywwfxbEuowWhzKnQFxYxzgT3eHT6rs3AMPTwtBtMVA4zLnW8TnXJ325DsAtCPso52LrPcGtpVHNcIIuBTaIAbtcHeFvmG409jBTB8LGhoLhNgIjNa8KzlPoqJaj75cOyrhKVQQalCsANxLKgIcBPdrD/KVqPuix7aPEYkhtei+nEE+MFrwIHOGn80b72ePOqVaOHFwz70gfxPdLWAeQzW/z80Z7uuBupNdiK7HCtdlFrmta5rQIc9uaC0uzEcrDoVraasqPDq7MQHfi9WuH1CmJO3LeywT8eWt3IcfxGL9lU7HOgHxEiJIBi+8FZ3lNYZ7UnYj9+qiKszcSO6wRxYqEQ4OcOW7hHX981M1LeEwR6n0V+yU0hmA8juo1MWG/EYHeVr321wN84dIE+G4Jid5+RJ7JsZj3NsKlnGAJaDJ5Sf6K7yaQz7Mc12x7Rz9ApGoeh+Tlr9CnaTDmiRINvNV1MYS0w4hvK7Taw7yfKyfZKaQ2Qz+vT6qo1eQInzCwOHBAGVxM7iXbdLGAO8Jq9V/clu0mRvzCv2SmkM2cQBzHzCS144s85nz/ALJlfsn8GkKv8dp+INf8ADnANcTB2sBJJgxAkq3XfUdDYyERmIdIJ28BHbn1CvpYWkySGsa43JDQJJJJJje5J8yVIS/Y5YNyQRPK23T9yuLqZr8vMQdht2uD3+qmx7enLfbrv++asywd9xc7fmoaLQTJ35QT/wB1BBtBhvDSDzABt2PNNiMIx1soMfibt6n9OitLwfhg3vJ58vmmcwC7rE8jt6Hb8lQEeB0XWPxDcjw/MD8iVKnwmjBFiNiQZIkSD+7K8sIuBLbbC/lsr9Owgm/I7gHebWIS5SmPxHAGkfd3LYMOLsp8w0iD3Qp4UI++phhJgQ85if8AKHGPzWdDcsS6D229eqg5py2EiZEgH9+iXJTAjhVO8tqADb+L5hplUUqTCT928sb0a6rPLZzAQtlGE/Ed7gAQAkWcmk2g/wAX1V2Ka5UwDa0BrHANFpp5R5HMW/ksjhKRpNJJdnJiC825eHPm/MrJVqfcX6footmnYDM7zlyljE0nVnHx6ga34QGNaP8AdeT2UDhhcucdM76rXb2MTtKz1aiTbMQD2EoPGYcEtAGZzXAxnIk3EvEwQAZgz5bJahMPiA3/AJZoaf8Atynu0iB81LFcYyOzOovcRYPac7fNnIH80ZUwzAAXU6YJ/wArSB6wrKFINEsJHcCW/lsnQxjPatvOlUzRbMywae+//ZZCniKbwQOcEi7Y6HKYIT0WnMcz2kdwGx2VdbhzTdrG5juRaRPa5HZOhYajKkgOGYHYQD5WnqpUaoaw+EwCdhN5vP19UHT4a3xFswN9iAR2N/qrWseIh3O5AbLbG4Dv3dBVVxYMEAlu0C0Eg8ht5hW1+IMdTgZmyLghw84d/dPRxDJkOLnDoGjfckj02VWLw2UggvzEHmLgETaJHL5oJ4amTmMiHDwySRM2md1ZSqvzQ9osCJbOUDzNz6IfCMdGcP1JHwuERcXmCnw2KeXEVWwDGXLPhPpE8roLw+JlvhJ2ABn/AG7Kuq8Aw0ut0IMdiJTFhDwHOaGjYzL3E7S4xG/RU4jDtNSYdmEHnlnzkwiLRjRs/KCLiQZPc28Pkp060fEBP8IOeD6kRP8AVMa8wJh0b9uXiIA+u6lSFTNtIBH4C2x3cDuiomm5zbBjQeQv0noB/ZVHGBhyuy03fEGlwILBAkWmASPKUquPD3ltcGW+HwNOTeRDW25z2VzwMvha0iIktE/nH05qoDweOaXEtcxz+gkEep+LlbyRmmXSTDXHeCTb1Q7yGWewZuRAa2PQnuh2vL58UEGfEWcu7DIQNW9nKT3Fz3vLjvIafzIJSRQpuFiDPZ9vTwpJcgxwIIMujpaLfnzG3QJ84cL2PkRKjTrZ5DTtzM/kealSYGzMzO5gxysY9fVQQo0i05rAX3JJjf0RM9emyrEEGPKTY/NM2kZu+enMja0iJ25opNptF2iD5263TfaMzoE5d5Fxfp28u6nRpC8+LzifIBUYipG0AdI3KAhtZoMH4uw2891dljkI9P6IHC4c3Is49CfEB+LrCIpU5F5EGY5c9jH7BQQxJtZsnzP0VhxIFpMmAAbkfIKDsXlhoAMdxtysrG4Pm+4jbp6oiGpFjAk2kkk+mwFk7qk3yucRGxd3na36FTOHaDMCYAk7wNvqVW6vB+EmbeGJ9T6lFJ1QHeB3Njz2PVDtqPJ8N+45+vomryXSGl3ckZR1uB0lFNp3EC28yQB5wiJUx1N+cmfl1/sqnhlMiwBI3gCeZiLdVfVpwLn8voVi+IYSjVhtXMXC7Mri17Xci1wO/na5GyKsFYVZFnNtMnwgHaAOduZ8lkqTQ1ngHaP1ELA4TEVB9y9zqh+El7A14HLNBjNBHiHPkFm3scxvhJcLbZST3kwkhYY5h4xfcX/ptuhMZiG0xIPMSL3HO/K11W3GCZdb/VBHrGx+aJw+La8EMjeLB25E3sIPzShRgcdqTkAAFjN/D6b81biaQOwERuA0/VSwnD2sJhpLxzMR3yqGNp5gW5i2eYtHrzQVcOygEBoJm5hrTB2s3+yJxDWgHMzMP8sk36eqEwfDcrCGGSd3GxJ6jlEfqsc81h8Ac1suBzANghxn4oO4N42uJsVfMoNp4plMHKS1ziSG1LWjY5uWxR/IF8TlvHeDY9FTw+k5zZqNDnCPF4b/ACMnzICLmQZIMbNMWPYqSrH4fFMcCWtMtsdnb880SqMTijYMBaNjeB6WO36KXEqAa2aTTO5DSBfsOe/5bJsNhnvpg1mgm8XIIG0PiJ5qobDNFXwCocwB5A7ATBc2eYsrKtHTHwPJndok2V9LGMpeHLlE2gW9ZvPdRx7nwJIykiIBJaJi/wDZBQcYwDoYAiI8wZ22UDiH1muDXBoDhkcGl5hsGxBPe4/uijhtPfxEzc8xv+iGbxlv8TTvFp25EdL8jCCx9OwLzndEcyeux2VNfC5ZLIJ7NJM+m3qFLEY0PGxHIG0qmniMjs0SSI32HQdOaBM4y1oAe/K4bhz6bSPMOII9QnTuq0zcsBPdrHH/AHHdJXpBbqoaYAvv9QPpCvbS/ET5cvJJJZlVzR0UcgB7268kkkDVibbT1PSOwVQbmJzM8QPhJgA+UEn0KSSKk3D3zOMmLR0MW8tvlzUHcTIcGgSSY6d/pKSSR3IIbQzw60fhIn81a6tlty7J0lAJXxLXAgOLT1G/aPl1VTKDpALjlI+I3PySSWvSDfsoiGnlF7JsxYL7fMgpJKKExfFcoAyyXD5HorcNgWAB72+I73mO6SSvpAeOxD21dvA0ggzuBc25dEd/iLXGGC1wQRYR6pJIMdXeHv0zlm/iiYJ5gEXKP4dhGYduVsmXT5nz/qkkqCalV3JvSRInv5j15JnYHm5xPbZo5wGiyZJZlQ2IqZQbbDedvTnsgcLi21XlpaYaJ5dRySSVjwkj3HJ8BAIjqLREfNUVXVM2ZwaI5ydhzEJJIIjDNLgSJcxxImSQ4ggkE9i4eqLpuBJGVsRYgkPm4MHkI7hJJBjsbSD35pILPhMAkHylPgsTm8L3Ez6X9B080kkF9amGD4nAGw5xeAB6rF4nDlpzZgR5H+qdJIUPhMSS4gklswP2Uc/GUm1MjiNS0CHRcOI5R/A75J0lZSE2YCkRLnODjcxIHpY/VJJJQf/Z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0" name="AutoShape 4" descr="data:image/jpeg;base64,/9j/4AAQSkZJRgABAQAAAQABAAD/2wCEAAkGBhQQEBQUEBMUFRAQFRUUFRUXFxQUFBQVFRUWFRQXEhQXHCYeFxklGRQVIC8gJCcpLCwsFR4xNTAqNSYrLCkBCQoKDgwOGg8PGikcHBwsLCkpLCwpLCkpKSwpLCkpKSkpKSkpKSopKSkpKSksLCwtKSw1KSopKSwsKSw0KSksLP/AABEIALcBEwMBIgACEQEDEQH/xAAcAAABBAMBAAAAAAAAAAAAAAAEAAECAwUGBwj/xABCEAABAwIEBAMFBgQEBAcAAAABAAIRAyEEEhMxBUFRYSJxgQYHMpGxFCNSocHwQoLR4RVicpIkM4PxFiVDk6Kzwv/EABsBAQEBAQEBAQEAAAAAAAAAAAABAgMEBQYH/8QAJxEBAAICAgICAQMFAAAAAAAAAAERAhIDITFBBBNRBWGxIiNCcfD/2gAMAwEAAhEDEQA/AMWGJ8qtypBi/pGzwKsqWRXZE+RNhTkSyK/In01NgPkT6aIFNPppsUG01IU1fkT5FNloPkSyIjIlkTYoPkTZETkS002KC6aYsRWmm01d0CZEsiJ0ktNXcoOKSkKavDFLTU3KUZEsiv007aUkAbkgDuSYA+azOcRFytB8qYsRVTDlpIcCCNwRB+ShppGcTFwUHyJZERpptJa2QPkSyInST6SblBsifIiNNLIpsofTUSxEFqgWqxkgcsTFiIyJxTWtkC6aSL00lNhaKalpq8U0+mvNuqjTThiv01IMTdVGmlpojIn01NgNkT5ERppxTU2A+RLTROmlpqbqGyKz7I7LmynL15dFbporE8aw2HwLm4msKb5LqU5nOfeSwU2gkgT8XK0rx/K+Tlw6zERUzUzPqHTCIm7YzTS00QwAgEEEESCNiDsQpaa9m7FBdNLTRWmqsTUbTY57zDGNLnHoAJKk8ldyUs4Jgn1XVtWi7QpgkVmzAhs3M79o6IXTWu+yft3jK1Z+Ha4HC1y9zqbmtmkxsEFrxBmcjTMi5tzW2aa+d+n8k5b57TMTl1fr/TpyeooNpqJdTaRq1adJhMZ6jg1otPrtsN0XpLVPeI3Lhmui7nClMxAcW1TI53oCy9XyebLj4sssfMMYxc025nEqBomnhatPEMJvUbNnDqHAFro8xBWPrcPdWGnTE1HwGXjxTLb8rha17D4plLDVn1XBrWvaCTYDwiPUkoT219omVadNuHqujMS+MzQ5sQATaRvZfJ4s+Ph+FMT5zvq+5vp2mZyzv8OhcdouGJqh85g6L7wAAJ9IQGmgPZCo6pg6Ze5znS5suJcYa4gCTcgAR6LNaa+t8XP+xhX4j+HHLvKZC6aWmitNLTXo3SgumlporTS003KC5ExYitNNpq7oDNJNpIzTUTTV3SgumlkRJYo6auwHyJ1dpp02BYpJ9JFCkpaS8m6hNFLRRmkloqfYA9NLTRmilopuBBSUtJFaScUlNwLppaSL0ktJTdaCaS1j289nDXoirSH3+Hlwjd7N3N7nmPUc1uWklpLlyxHLhOGXtqOpc293XtJmP2ao7lNKeUXdT8ouPIjoFu2OxtOg3NWe1jSYBcQJPQdSuOcXwpwuNqsb4XU6pLC22USH0y3pALfkrvaX2jqYx9I1Mv3TC3w2aXFxLnAHYkZBufhXyOL52XDxzhl3MeP+/Z1nC5t1jhvFaOJnQqtfl+INNxykg3i2+xWr+8njYp0xhm/HWhz+gpAm09S5vyB6haFguKuoPFSi4NqCYd0kQbbHyKrxmNdXdqVXufUO5JvbaOg7Kcv6jlycU41Uz/BHHU2373XYEGnWrc3PFIdg1oefmXj5LedJaz7GcewdLB0mHEUmvAmoHOyHO45nfFE3MSLWW1YXE06rc1J7Ht6sc1w+YK+j8TLHHixxiYYy8q9JYP2z4K/E4R7aYmo0tqNH4i3cDuQTHdbNpoDjfFqeDouq1jDW2AHxPcdmtHMn9CeS78s45YTGXimY89OLYTGA06tMgEVQLGRlezNlcI6ZnCD17IWmSYaeXXmfPqm4rxM16762VrDUcXZWiAJ+p6nmZKrZiJI7EH13+q/K5T6809LqPu6rF2GdTcQdF9j2f4oPrmW2aa5Z7EV64xbfs7HPnKKw2Zpl1y4mwi5HORAmSD13SX6H4PNtxRE+unDOKkLppaSK0ktJe7dgLpptNF6SWkm6hNNNpow0lEsTdkIaaiaaLNNNprW6BNJMaSM01HTV3AmkmRekkruDNNOKaI01IUl4d1Dimn00RppZE3FGmlpq/IkKam4o00+mr9NSFNNwPpJaSK00tNTdQuklpovSS0lN1cX97vAxSxDK7SP+JBzN55qYaMw7Fpb6jutEYxdM99YGrhW88lU+hcwD6Fc5YxfC+RX2TT0Y+ENIdFIUx/dWNalU2jyXBogFkfY3iZw+PoP/AIXPDH3gZangdPUCc3m0LFsfFlXWI9VrHKcZiY9EvSppxvsFwz219o3Y7FOg/wDD0yW0gCYIBjOe7t/KAuu4vDVMfwnwHLVxOGpu3iS5rXOZJ2DhLZ6OXAquZji14LXNJa5pEFpBggjkQV9D5nLOUREeJ7cuOFooA8k1KllP9UqVbzRjCHC9l811bz7p3ffV2mJdTpkdTlc6Y/3j8l0vSXn7WfRLalN+R9M5muBhwIB26ztHddu9jPaH7dhg50CvThtVo2DokOb/AJT9QRyX1fh88Rj9cuOePdsnppsiM0kxpL6G7mEyJZERppaauyBtNNpIrIE+mm4D0k2kizSUTTV3QKWKJYitJLSV3QLkSRORJNwQKamKasDE8Lx7qryJBitShNhVkUg1WQnDVNhVlSyq7IlppsKwxSDFMU1INTZVYprF+0/FnYPCVa7KRqmkAcgJFi4BziQDAaCXG2wPms0Gp8qzOUzHSvMvtP7SVOIYl1d7YhrWhouKbG2AmPxOJk83eSx1Mr08eAYfSqUhRptpV82o1rWsD8wgl2WPF33suecY92GDbiNNpNBtRk0yajiM2xEuJ6HruF83l4px/qmbd8c4npyurg3NaHx4SA70ImfkoMExFy4wALkk7AAbld8oe6pr8rTUYAGeEt8dmFog7bgyPVbBwX3c4LAMNSjSBxJgmo7xPEmHaYP/ACx4jYR3lccYuaatxj2e90WJxIFSsfszDsHNzVXC19ORlH+oz2XReC+7LBYWCKOrUb/6lU5zO8hvwD0C3LSSNNfRw48Mf3cZymQmkuYe9P3eVK9RuJwdMvqO8NZjYkwPDUA5mBlP8vddZ0k+kt8lZxUpE08oYvhVbDxrUqtKdtRj2T5ZgJVmGqZhbcLrPvW9vMPpV8Axr31/CHOIAp0yHAkSTJdHQR4t1yHB0yDYxPaV83PGMZqJt3ibFT1iB15Lonu09n8Y3ENrhhp4ZzS15qS3VaQYyM3MOykOIA3gmVrPs/ixhq9KsWtqab2uIcATlB8eQbB2XMAeRIXoemA4BwMhwBB6giQfkuvBjEzd+GMp9BTSUdNHaSbSX0d3KgBpKOgsjpKJoq/YzqAFBS00ZpJtJPsWgemmNFG6SWmn2FAdFRNNHFqqLFYzQHpp0Vp9kld0pZkSyKcKQavHu0ryJ9MKwNUsiblKtNLSVwYpBim5QfTT6aJDE4Yn2JQcU1IMRAapBqfYtBwxSDURlSyKfYtKAxedPeb7Us4hjiaRnD0G6dN1vGd3vFpAJsOzZtJXoriOMZh6NStUMU6LHVHf6WAuMd7LyIHX/YXHlzuKdMIFscWghrnAOsQCQD5gbrYvYbjhw3EMNUN25xScAGt8FU5TJAkw5wdHPLFpWrmtsrRVI8Td2w4eYM/ouEdS6vW2VIMUmuBuNjceRUl7N3nQ00HxnilLB0KleuctKi3M48zeAGjmSSAB1KyErkvv94yW0sNhmm1VzqzxMEhkNpgjmCXOPmwLOXJUNR305NxzizsZiauIqWdXeXxY5Rs1oMCQGwJ7KmkYUcNAN/h59h1SxbCx2Qgh1pkFpEwRY3uCDK8jsMpYzkDsvR3sHTP+F4PNv9npfLIMv/xhebcFgtR9Om2xq1GU/wDe4Nn816ypUmsaGsEMYA1oGwa0QAPQLrxzUsZI6aWmrZSldt2FBpJtJXpiVd0pQaabIr7JrJulKNNRNNXkhQLldxSaSiaYVxKiVd5RTppKxJNygorKQrIQPP4SpCofwlcmLGCqpCqEFqn8J/folqn8P1/ootjxUCkHrH65/B9f6JxXP4D+/RRdmRDk4eseMSfwn80/2s/hP79FO1tkRUT6ixwxZ/Cf36KbcX/lKdljtRPqIMYkdCn1x3+SlyttS98fGTQ4VUa0kOxL2UBHQy9/oWscP5l53AXZfftjWnD4anm8Rqufl5w1hbMdJdC0T3Z8G+08Ro5qZqUaJNWp+EZWuNMu6/eZbc/KVie5dceotl+N+7vQ4FSxRaRihUFWrMgijWhjGZY3H3Zg7F77rQ2CRvyhepsYGVqb6dRuanUaWOaebXCCPkV5q49wl2DxVagZIpPLWkxmLD4qZMWuwtPqkxRjlb0t7KY7VwGFfBBfh6Jgkkzptm5ufNZXUWn+73ijKnDMLkJOnSbSdbZ7BlcL91sQxA7rfbnMxY7OvNfvM9oftnE6zohlA/Z6Z38NJzgXG95eXnyIXocVx1Xnz3ncP0uK4gZcrK2SswiIdnaA9w86gqeoKzNtYUyfup9iGY2u6rXyvw+HykskRUeScrXN/AMpJ62G0rMe/rggDsPi2NALiaNRw5uaM1H1gVBPRoWH9zPHW4bGVKNSwxQYxrpsKjC4sB7OzOHnHVdT9uOCfbeH16Lb1C3PTFp1KZzMAnaSMv8AMVPSzNS4b7FFrsfhDUOVn2miXHcA6mZo7AvDRPKey9Oaq8j4HEupultnNgjs5pBafMESvUvD+IMr0qdWmfBWY2o2bHK8BwkdbpEmbJaifOhM3dLN3CtywKzhNnCFL+6jqd1bk6GZwomoELn7hMXd0uToUagUTVCGJ7qJd3S5OhBrKJrKie6Yq2i7WSQ/qkliAqKWogBjmfjb8wnOPYBOYR5q3DNSPFROKqxbOLNLoGbzi39UXq9wptErUixVUhUQmp3CkHqoKFRSD0FUxYYJc4NHUkAfmpsxEgEGQdiCCD5FQFh6kasCTYDc8h5oYVVi/aN7alB1AyTXAYWjcscYM9AYLZ7rMzUW1Hcs3hsW2o0OYZadirc6x+ADW0wG7b+fQnraETnUjuCfLkvv4g1sJYTkqieZ8TIBPQX+ZT+4nMK2Lg/d6dLM3mX5n5D6DOPUIn340KZp4V5dFYPexrbQ6mW5nujs4MH86f3H4LKzFVpEPfTpZec02l5cfPVAHkVPbp/i6vmXnr3rYo1OL14GUMFOmbk5stNpk3tvyjbrK7/nXmv27w+jxPGNFwaz3/8AufeR6F8KymHl2H3MVP8AyuI+GvVE9fhMj5x6Le5Ws+wnDWYbh+HZTcXNcwVS4gtLnVfGfCRIHigTeAFn9RGZntbZcz99/Bs9ChiWiTh36b4j4KsZSfJ7QP8AqLo+ohOLcPbiqFWhUnJWY5hI3GYRInmDcdwosTUvMrw5jm1aRh7SCD3BlpHeQD6L037O8aZjMLRrsFqrA4j8LhZ7T5ODh6LzPjKZY40n2fRqOY7uWEtP5hdw901d/wDh5pvbl0a1RrTIOYOIqmwNoNQj0BRvJx73gcNOE4piWxY1TVbIgFlX7wAdQMxb6Fdx91+OFXhOGNpptdSP/Te5g+bQ0+q577+cE0V8LVHx1adSm7uKTmubb/qlZH3C8TJpYqgTZj6dVv8AO0td/wDW35oT3DrdugTW6BVZ0s6MLDHRRMdlAvUdRVFhA6BNA6D5KrUSL0RMx0CiQOgUC9RNRUTPkFAgdAol6gXqonA6BJVZ0kHNwylUbLWVCDvd5+QNRQfh3Hwta0Nt8QLXfykVCjmcNqU5FJ7SBfLt9bfmndicRMBnyALfUzC8usenp2B0uH022eauc82mBHLnvdC4nAAHwvxUnlquaOuzT+wsn9oxDXZiwOjlkmJ3gtvyCavjHEfe0XQb3Y4/mTZNDZgsVgKxbNOpXbzg1J+jQVfw32kqnwurvzAfxFxMDvllHHi0t8LWBo3Ebg2ugGODXAiB0Fv6fRWMJNguM4lWe+KlUvYYLQ5wIEGxaCBBWwcI4tUY2KUHclsiL73z2Poq6XHHmPh6fC4n5klE/wCNiLsAda4i9+7bW5XUnHI2hkv8exAkGg6fPN6iP6Kqp7QuzS6g4uMNMB05RJ2iYu781WzjdNzZeC2BexdbsOf1+akw0ajbPInYXpkee0FZnYjUT/4v2OjVMGZl28Ede53RdD2wDhelVHO7HH8gJWBfwOiDJr1GtmYzgNHYOLe0/qrMPw6nMsrPLQedV3/4d+ikTm1MYA/eiftmEbphwfQcaviZUa3JkIeM7mgA3abkbLF+6n2kbhWPo1S1orPztcT/ABBgBaR3DbIj3hcWpswejTqF2vUyumo54ApEPdYkj4gwQeqf3a8Ka1rq1Sn946RSc83FMgS4U9gCZh1iRPI36xlNXLFR4dAHtLSEZnC/Q/KZFvJcc9rcIziHEqzqLhTY+rSpGo+Q0vDcjyABtmbG9zEfFbqlWoDcCnmMbsFtp5H5d/Rc09s/ZOrSrGrhKLjRrNJeGS8B7i7OMgvluCIEAztZTHKZ8rUR4dl4fWAosGbM5oaw3JkgASbW25qdPHtdBBEO2Mi/Vahwv2rzYak7EZaVUshzHgNeSyQ4ua/l4SZtusoMUXszGxIBtaJ2gixCm2X5TWPw2B1UATP762VDuJtG5gdwVg2GqCA2qHUzBh3it/qMWPl80TiKzn2gFoEbWJHf9E3k1hyD2ywwfxbEuowWhzKnQFxYxzgT3eHT6rs3AMPTwtBtMVA4zLnW8TnXJ325DsAtCPso52LrPcGtpVHNcIIuBTaIAbtcHeFvmG409jBTB8LGhoLhNgIjNa8KzlPoqJaj75cOyrhKVQQalCsANxLKgIcBPdrD/KVqPuix7aPEYkhtei+nEE+MFrwIHOGn80b72ePOqVaOHFwz70gfxPdLWAeQzW/z80Z7uuBupNdiK7HCtdlFrmta5rQIc9uaC0uzEcrDoVraasqPDq7MQHfi9WuH1CmJO3LeywT8eWt3IcfxGL9lU7HOgHxEiJIBi+8FZ3lNYZ7UnYj9+qiKszcSO6wRxYqEQ4OcOW7hHX981M1LeEwR6n0V+yU0hmA8juo1MWG/EYHeVr321wN84dIE+G4Jid5+RJ7JsZj3NsKlnGAJaDJ5Sf6K7yaQz7Mc12x7Rz9ApGoeh+Tlr9CnaTDmiRINvNV1MYS0w4hvK7Taw7yfKyfZKaQ2Qz+vT6qo1eQInzCwOHBAGVxM7iXbdLGAO8Jq9V/clu0mRvzCv2SmkM2cQBzHzCS144s85nz/ALJlfsn8GkKv8dp+INf8ADnANcTB2sBJJgxAkq3XfUdDYyERmIdIJ28BHbn1CvpYWkySGsa43JDQJJJJJje5J8yVIS/Y5YNyQRPK23T9yuLqZr8vMQdht2uD3+qmx7enLfbrv++asywd9xc7fmoaLQTJ35QT/wB1BBtBhvDSDzABt2PNNiMIx1soMfibt6n9OitLwfhg3vJ58vmmcwC7rE8jt6Hb8lQEeB0XWPxDcjw/MD8iVKnwmjBFiNiQZIkSD+7K8sIuBLbbC/lsr9Owgm/I7gHebWIS5SmPxHAGkfd3LYMOLsp8w0iD3Qp4UI++phhJgQ85if8AKHGPzWdDcsS6D229eqg5py2EiZEgH9+iXJTAjhVO8tqADb+L5hplUUqTCT928sb0a6rPLZzAQtlGE/Ed7gAQAkWcmk2g/wAX1V2Ka5UwDa0BrHANFpp5R5HMW/ksjhKRpNJJdnJiC825eHPm/MrJVqfcX6footmnYDM7zlyljE0nVnHx6ga34QGNaP8AdeT2UDhhcucdM76rXb2MTtKz1aiTbMQD2EoPGYcEtAGZzXAxnIk3EvEwQAZgz5bJahMPiA3/AJZoaf8Atynu0iB81LFcYyOzOovcRYPac7fNnIH80ZUwzAAXU6YJ/wArSB6wrKFINEsJHcCW/lsnQxjPatvOlUzRbMywae+//ZZCniKbwQOcEi7Y6HKYIT0WnMcz2kdwGx2VdbhzTdrG5juRaRPa5HZOhYajKkgOGYHYQD5WnqpUaoaw+EwCdhN5vP19UHT4a3xFswN9iAR2N/qrWseIh3O5AbLbG4Dv3dBVVxYMEAlu0C0Eg8ht5hW1+IMdTgZmyLghw84d/dPRxDJkOLnDoGjfckj02VWLw2UggvzEHmLgETaJHL5oJ4amTmMiHDwySRM2md1ZSqvzQ9osCJbOUDzNz6IfCMdGcP1JHwuERcXmCnw2KeXEVWwDGXLPhPpE8roLw+JlvhJ2ABn/AG7Kuq8Aw0ut0IMdiJTFhDwHOaGjYzL3E7S4xG/RU4jDtNSYdmEHnlnzkwiLRjRs/KCLiQZPc28Pkp060fEBP8IOeD6kRP8AVMa8wJh0b9uXiIA+u6lSFTNtIBH4C2x3cDuiomm5zbBjQeQv0noB/ZVHGBhyuy03fEGlwILBAkWmASPKUquPD3ltcGW+HwNOTeRDW25z2VzwMvha0iIktE/nH05qoDweOaXEtcxz+gkEep+LlbyRmmXSTDXHeCTb1Q7yGWewZuRAa2PQnuh2vL58UEGfEWcu7DIQNW9nKT3Fz3vLjvIafzIJSRQpuFiDPZ9vTwpJcgxwIIMujpaLfnzG3QJ84cL2PkRKjTrZ5DTtzM/kealSYGzMzO5gxysY9fVQQo0i05rAX3JJjf0RM9emyrEEGPKTY/NM2kZu+enMja0iJ25opNptF2iD5263TfaMzoE5d5Fxfp28u6nRpC8+LzifIBUYipG0AdI3KAhtZoMH4uw2891dljkI9P6IHC4c3Is49CfEB+LrCIpU5F5EGY5c9jH7BQQxJtZsnzP0VhxIFpMmAAbkfIKDsXlhoAMdxtysrG4Pm+4jbp6oiGpFjAk2kkk+mwFk7qk3yucRGxd3na36FTOHaDMCYAk7wNvqVW6vB+EmbeGJ9T6lFJ1QHeB3Njz2PVDtqPJ8N+45+vomryXSGl3ckZR1uB0lFNp3EC28yQB5wiJUx1N+cmfl1/sqnhlMiwBI3gCeZiLdVfVpwLn8voVi+IYSjVhtXMXC7Mri17Xci1wO/na5GyKsFYVZFnNtMnwgHaAOduZ8lkqTQ1ngHaP1ELA4TEVB9y9zqh+El7A14HLNBjNBHiHPkFm3scxvhJcLbZST3kwkhYY5h4xfcX/ptuhMZiG0xIPMSL3HO/K11W3GCZdb/VBHrGx+aJw+La8EMjeLB25E3sIPzShRgcdqTkAAFjN/D6b81biaQOwERuA0/VSwnD2sJhpLxzMR3yqGNp5gW5i2eYtHrzQVcOygEBoJm5hrTB2s3+yJxDWgHMzMP8sk36eqEwfDcrCGGSd3GxJ6jlEfqsc81h8Ac1suBzANghxn4oO4N42uJsVfMoNp4plMHKS1ziSG1LWjY5uWxR/IF8TlvHeDY9FTw+k5zZqNDnCPF4b/ACMnzICLmQZIMbNMWPYqSrH4fFMcCWtMtsdnb880SqMTijYMBaNjeB6WO36KXEqAa2aTTO5DSBfsOe/5bJsNhnvpg1mgm8XIIG0PiJ5qobDNFXwCocwB5A7ATBc2eYsrKtHTHwPJndok2V9LGMpeHLlE2gW9ZvPdRx7nwJIykiIBJaJi/wDZBQcYwDoYAiI8wZ22UDiH1muDXBoDhkcGl5hsGxBPe4/uijhtPfxEzc8xv+iGbxlv8TTvFp25EdL8jCCx9OwLzndEcyeux2VNfC5ZLIJ7NJM+m3qFLEY0PGxHIG0qmniMjs0SSI32HQdOaBM4y1oAe/K4bhz6bSPMOII9QnTuq0zcsBPdrHH/AHHdJXpBbqoaYAvv9QPpCvbS/ET5cvJJJZlVzR0UcgB7268kkkDVibbT1PSOwVQbmJzM8QPhJgA+UEn0KSSKk3D3zOMmLR0MW8tvlzUHcTIcGgSSY6d/pKSSR3IIbQzw60fhIn81a6tlty7J0lAJXxLXAgOLT1G/aPl1VTKDpALjlI+I3PySSWvSDfsoiGnlF7JsxYL7fMgpJKKExfFcoAyyXD5HorcNgWAB72+I73mO6SSvpAeOxD21dvA0ggzuBc25dEd/iLXGGC1wQRYR6pJIMdXeHv0zlm/iiYJ5gEXKP4dhGYduVsmXT5nz/qkkqCalV3JvSRInv5j15JnYHm5xPbZo5wGiyZJZlQ2IqZQbbDedvTnsgcLi21XlpaYaJ5dRySSVjwkj3HJ8BAIjqLREfNUVXVM2ZwaI5ydhzEJJIIjDNLgSJcxxImSQ4ggkE9i4eqLpuBJGVsRYgkPm4MHkI7hJJBjsbSD35pILPhMAkHylPgsTm8L3Ez6X9B080kkF9amGD4nAGw5xeAB6rF4nDlpzZgR5H+qdJIUPhMSS4gklswP2Uc/GUm1MjiNS0CHRcOI5R/A75J0lZSE2YCkRLnODjcxIHpY/VJJJQf/Z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02" name="AutoShape 6" descr="data:image/jpeg;base64,/9j/4AAQSkZJRgABAQAAAQABAAD/2wCEAAkGBhQQEBQUEBMUFRAQFRUUFRUXFxQUFBQVFRUWFRQXEhQXHCYeFxklGRQVIC8gJCcpLCwsFR4xNTAqNSYrLCkBCQoKDgwOGg8PGikcHBwsLCkpLCwpLCkpKSwpLCkpKSkpKSkpKSopKSkpKSksLCwtKSw1KSopKSwsKSw0KSksLP/AABEIALcBEwMBIgACEQEDEQH/xAAcAAABBAMBAAAAAAAAAAAAAAAEAAECAwUGBwj/xABCEAABAwIEBAMFBgQEBAcAAAABAAIRAyEEEhMxBUFRYSJxgQYHMpGxFCNSocHwQoLR4RVicpIkM4PxFiVDk6Kzwv/EABsBAQEBAQEBAQEAAAAAAAAAAAABAgMEBQYH/8QAJxEBAAICAgICAQMFAAAAAAAAAAERAhIDITFBBBNRBWGxIiNCcfD/2gAMAwEAAhEDEQA/AMWGJ8qtypBi/pGzwKsqWRXZE+RNhTkSyK/In01NgPkT6aIFNPppsUG01IU1fkT5FNloPkSyIjIlkTYoPkTZETkS002KC6aYsRWmm01d0CZEsiJ0ktNXcoOKSkKavDFLTU3KUZEsiv007aUkAbkgDuSYA+azOcRFytB8qYsRVTDlpIcCCNwRB+ShppGcTFwUHyJZERpptJa2QPkSyInST6SblBsifIiNNLIpsofTUSxEFqgWqxkgcsTFiIyJxTWtkC6aSL00lNhaKalpq8U0+mvNuqjTThiv01IMTdVGmlpojIn01NgNkT5ERppxTU2A+RLTROmlpqbqGyKz7I7LmynL15dFbporE8aw2HwLm4msKb5LqU5nOfeSwU2gkgT8XK0rx/K+Tlw6zERUzUzPqHTCIm7YzTS00QwAgEEEESCNiDsQpaa9m7FBdNLTRWmqsTUbTY57zDGNLnHoAJKk8ldyUs4Jgn1XVtWi7QpgkVmzAhs3M79o6IXTWu+yft3jK1Z+Ha4HC1y9zqbmtmkxsEFrxBmcjTMi5tzW2aa+d+n8k5b57TMTl1fr/TpyeooNpqJdTaRq1adJhMZ6jg1otPrtsN0XpLVPeI3Lhmui7nClMxAcW1TI53oCy9XyebLj4sssfMMYxc025nEqBomnhatPEMJvUbNnDqHAFro8xBWPrcPdWGnTE1HwGXjxTLb8rha17D4plLDVn1XBrWvaCTYDwiPUkoT219omVadNuHqujMS+MzQ5sQATaRvZfJ4s+Ph+FMT5zvq+5vp2mZyzv8OhcdouGJqh85g6L7wAAJ9IQGmgPZCo6pg6Ze5znS5suJcYa4gCTcgAR6LNaa+t8XP+xhX4j+HHLvKZC6aWmitNLTXo3SgumlporTS003KC5ExYitNNpq7oDNJNpIzTUTTV3SgumlkRJYo6auwHyJ1dpp02BYpJ9JFCkpaS8m6hNFLRRmkloqfYA9NLTRmilopuBBSUtJFaScUlNwLppaSL0ktJTdaCaS1j289nDXoirSH3+Hlwjd7N3N7nmPUc1uWklpLlyxHLhOGXtqOpc293XtJmP2ao7lNKeUXdT8ouPIjoFu2OxtOg3NWe1jSYBcQJPQdSuOcXwpwuNqsb4XU6pLC22USH0y3pALfkrvaX2jqYx9I1Mv3TC3w2aXFxLnAHYkZBufhXyOL52XDxzhl3MeP+/Z1nC5t1jhvFaOJnQqtfl+INNxykg3i2+xWr+8njYp0xhm/HWhz+gpAm09S5vyB6haFguKuoPFSi4NqCYd0kQbbHyKrxmNdXdqVXufUO5JvbaOg7Kcv6jlycU41Uz/BHHU2373XYEGnWrc3PFIdg1oefmXj5LedJaz7GcewdLB0mHEUmvAmoHOyHO45nfFE3MSLWW1YXE06rc1J7Ht6sc1w+YK+j8TLHHixxiYYy8q9JYP2z4K/E4R7aYmo0tqNH4i3cDuQTHdbNpoDjfFqeDouq1jDW2AHxPcdmtHMn9CeS78s45YTGXimY89OLYTGA06tMgEVQLGRlezNlcI6ZnCD17IWmSYaeXXmfPqm4rxM16762VrDUcXZWiAJ+p6nmZKrZiJI7EH13+q/K5T6809LqPu6rF2GdTcQdF9j2f4oPrmW2aa5Z7EV64xbfs7HPnKKw2Zpl1y4mwi5HORAmSD13SX6H4PNtxRE+unDOKkLppaSK0ktJe7dgLpptNF6SWkm6hNNNpow0lEsTdkIaaiaaLNNNprW6BNJMaSM01HTV3AmkmRekkruDNNOKaI01IUl4d1Dimn00RppZE3FGmlpq/IkKam4o00+mr9NSFNNwPpJaSK00tNTdQuklpovSS0lN1cX97vAxSxDK7SP+JBzN55qYaMw7Fpb6jutEYxdM99YGrhW88lU+hcwD6Fc5YxfC+RX2TT0Y+ENIdFIUx/dWNalU2jyXBogFkfY3iZw+PoP/AIXPDH3gZangdPUCc3m0LFsfFlXWI9VrHKcZiY9EvSppxvsFwz219o3Y7FOg/wDD0yW0gCYIBjOe7t/KAuu4vDVMfwnwHLVxOGpu3iS5rXOZJ2DhLZ6OXAquZji14LXNJa5pEFpBggjkQV9D5nLOUREeJ7cuOFooA8k1KllP9UqVbzRjCHC9l811bz7p3ffV2mJdTpkdTlc6Y/3j8l0vSXn7WfRLalN+R9M5muBhwIB26ztHddu9jPaH7dhg50CvThtVo2DokOb/AJT9QRyX1fh88Rj9cuOePdsnppsiM0kxpL6G7mEyJZERppaauyBtNNpIrIE+mm4D0k2kizSUTTV3QKWKJYitJLSV3QLkSRORJNwQKamKasDE8Lx7qryJBitShNhVkUg1WQnDVNhVlSyq7IlppsKwxSDFMU1INTZVYprF+0/FnYPCVa7KRqmkAcgJFi4BziQDAaCXG2wPms0Gp8qzOUzHSvMvtP7SVOIYl1d7YhrWhouKbG2AmPxOJk83eSx1Mr08eAYfSqUhRptpV82o1rWsD8wgl2WPF33suecY92GDbiNNpNBtRk0yajiM2xEuJ6HruF83l4px/qmbd8c4npyurg3NaHx4SA70ImfkoMExFy4wALkk7AAbld8oe6pr8rTUYAGeEt8dmFog7bgyPVbBwX3c4LAMNSjSBxJgmo7xPEmHaYP/ACx4jYR3lccYuaatxj2e90WJxIFSsfszDsHNzVXC19ORlH+oz2XReC+7LBYWCKOrUb/6lU5zO8hvwD0C3LSSNNfRw48Mf3cZymQmkuYe9P3eVK9RuJwdMvqO8NZjYkwPDUA5mBlP8vddZ0k+kt8lZxUpE08oYvhVbDxrUqtKdtRj2T5ZgJVmGqZhbcLrPvW9vMPpV8Axr31/CHOIAp0yHAkSTJdHQR4t1yHB0yDYxPaV83PGMZqJt3ibFT1iB15Lonu09n8Y3ENrhhp4ZzS15qS3VaQYyM3MOykOIA3gmVrPs/ixhq9KsWtqab2uIcATlB8eQbB2XMAeRIXoemA4BwMhwBB6giQfkuvBjEzd+GMp9BTSUdNHaSbSX0d3KgBpKOgsjpKJoq/YzqAFBS00ZpJtJPsWgemmNFG6SWmn2FAdFRNNHFqqLFYzQHpp0Vp9kld0pZkSyKcKQavHu0ryJ9MKwNUsiblKtNLSVwYpBim5QfTT6aJDE4Yn2JQcU1IMRAapBqfYtBwxSDURlSyKfYtKAxedPeb7Us4hjiaRnD0G6dN1vGd3vFpAJsOzZtJXoriOMZh6NStUMU6LHVHf6WAuMd7LyIHX/YXHlzuKdMIFscWghrnAOsQCQD5gbrYvYbjhw3EMNUN25xScAGt8FU5TJAkw5wdHPLFpWrmtsrRVI8Td2w4eYM/ouEdS6vW2VIMUmuBuNjceRUl7N3nQ00HxnilLB0KleuctKi3M48zeAGjmSSAB1KyErkvv94yW0sNhmm1VzqzxMEhkNpgjmCXOPmwLOXJUNR305NxzizsZiauIqWdXeXxY5Rs1oMCQGwJ7KmkYUcNAN/h59h1SxbCx2Qgh1pkFpEwRY3uCDK8jsMpYzkDsvR3sHTP+F4PNv9npfLIMv/xhebcFgtR9Om2xq1GU/wDe4Nn816ypUmsaGsEMYA1oGwa0QAPQLrxzUsZI6aWmrZSldt2FBpJtJXpiVd0pQaabIr7JrJulKNNRNNXkhQLldxSaSiaYVxKiVd5RTppKxJNygorKQrIQPP4SpCofwlcmLGCqpCqEFqn8J/folqn8P1/ootjxUCkHrH65/B9f6JxXP4D+/RRdmRDk4eseMSfwn80/2s/hP79FO1tkRUT6ixwxZ/Cf36KbcX/lKdljtRPqIMYkdCn1x3+SlyttS98fGTQ4VUa0kOxL2UBHQy9/oWscP5l53AXZfftjWnD4anm8Rqufl5w1hbMdJdC0T3Z8G+08Ro5qZqUaJNWp+EZWuNMu6/eZbc/KVie5dceotl+N+7vQ4FSxRaRihUFWrMgijWhjGZY3H3Zg7F77rQ2CRvyhepsYGVqb6dRuanUaWOaebXCCPkV5q49wl2DxVagZIpPLWkxmLD4qZMWuwtPqkxRjlb0t7KY7VwGFfBBfh6Jgkkzptm5ufNZXUWn+73ijKnDMLkJOnSbSdbZ7BlcL91sQxA7rfbnMxY7OvNfvM9oftnE6zohlA/Z6Z38NJzgXG95eXnyIXocVx1Xnz3ncP0uK4gZcrK2SswiIdnaA9w86gqeoKzNtYUyfup9iGY2u6rXyvw+HykskRUeScrXN/AMpJ62G0rMe/rggDsPi2NALiaNRw5uaM1H1gVBPRoWH9zPHW4bGVKNSwxQYxrpsKjC4sB7OzOHnHVdT9uOCfbeH16Lb1C3PTFp1KZzMAnaSMv8AMVPSzNS4b7FFrsfhDUOVn2miXHcA6mZo7AvDRPKey9Oaq8j4HEupultnNgjs5pBafMESvUvD+IMr0qdWmfBWY2o2bHK8BwkdbpEmbJaifOhM3dLN3CtywKzhNnCFL+6jqd1bk6GZwomoELn7hMXd0uToUagUTVCGJ7qJd3S5OhBrKJrKie6Yq2i7WSQ/qkliAqKWogBjmfjb8wnOPYBOYR5q3DNSPFROKqxbOLNLoGbzi39UXq9wptErUixVUhUQmp3CkHqoKFRSD0FUxYYJc4NHUkAfmpsxEgEGQdiCCD5FQFh6kasCTYDc8h5oYVVi/aN7alB1AyTXAYWjcscYM9AYLZ7rMzUW1Hcs3hsW2o0OYZadirc6x+ADW0wG7b+fQnraETnUjuCfLkvv4g1sJYTkqieZ8TIBPQX+ZT+4nMK2Lg/d6dLM3mX5n5D6DOPUIn340KZp4V5dFYPexrbQ6mW5nujs4MH86f3H4LKzFVpEPfTpZec02l5cfPVAHkVPbp/i6vmXnr3rYo1OL14GUMFOmbk5stNpk3tvyjbrK7/nXmv27w+jxPGNFwaz3/8AufeR6F8KymHl2H3MVP8AyuI+GvVE9fhMj5x6Le5Ws+wnDWYbh+HZTcXNcwVS4gtLnVfGfCRIHigTeAFn9RGZntbZcz99/Bs9ChiWiTh36b4j4KsZSfJ7QP8AqLo+ohOLcPbiqFWhUnJWY5hI3GYRInmDcdwosTUvMrw5jm1aRh7SCD3BlpHeQD6L037O8aZjMLRrsFqrA4j8LhZ7T5ODh6LzPjKZY40n2fRqOY7uWEtP5hdw901d/wDh5pvbl0a1RrTIOYOIqmwNoNQj0BRvJx73gcNOE4piWxY1TVbIgFlX7wAdQMxb6Fdx91+OFXhOGNpptdSP/Te5g+bQ0+q577+cE0V8LVHx1adSm7uKTmubb/qlZH3C8TJpYqgTZj6dVv8AO0td/wDW35oT3DrdugTW6BVZ0s6MLDHRRMdlAvUdRVFhA6BNA6D5KrUSL0RMx0CiQOgUC9RNRUTPkFAgdAol6gXqonA6BJVZ0kHNwylUbLWVCDvd5+QNRQfh3Hwta0Nt8QLXfykVCjmcNqU5FJ7SBfLt9bfmndicRMBnyALfUzC8usenp2B0uH022eauc82mBHLnvdC4nAAHwvxUnlquaOuzT+wsn9oxDXZiwOjlkmJ3gtvyCavjHEfe0XQb3Y4/mTZNDZgsVgKxbNOpXbzg1J+jQVfw32kqnwurvzAfxFxMDvllHHi0t8LWBo3Ebg2ugGODXAiB0Fv6fRWMJNguM4lWe+KlUvYYLQ5wIEGxaCBBWwcI4tUY2KUHclsiL73z2Poq6XHHmPh6fC4n5klE/wCNiLsAda4i9+7bW5XUnHI2hkv8exAkGg6fPN6iP6Kqp7QuzS6g4uMNMB05RJ2iYu781WzjdNzZeC2BexdbsOf1+akw0ajbPInYXpkee0FZnYjUT/4v2OjVMGZl28Ede53RdD2wDhelVHO7HH8gJWBfwOiDJr1GtmYzgNHYOLe0/qrMPw6nMsrPLQedV3/4d+ikTm1MYA/eiftmEbphwfQcaviZUa3JkIeM7mgA3abkbLF+6n2kbhWPo1S1orPztcT/ABBgBaR3DbIj3hcWpswejTqF2vUyumo54ApEPdYkj4gwQeqf3a8Ka1rq1Sn946RSc83FMgS4U9gCZh1iRPI36xlNXLFR4dAHtLSEZnC/Q/KZFvJcc9rcIziHEqzqLhTY+rSpGo+Q0vDcjyABtmbG9zEfFbqlWoDcCnmMbsFtp5H5d/Rc09s/ZOrSrGrhKLjRrNJeGS8B7i7OMgvluCIEAztZTHKZ8rUR4dl4fWAosGbM5oaw3JkgASbW25qdPHtdBBEO2Mi/Vahwv2rzYak7EZaVUshzHgNeSyQ4ua/l4SZtusoMUXszGxIBtaJ2gixCm2X5TWPw2B1UATP762VDuJtG5gdwVg2GqCA2qHUzBh3it/qMWPl80TiKzn2gFoEbWJHf9E3k1hyD2ywwfxbEuowWhzKnQFxYxzgT3eHT6rs3AMPTwtBtMVA4zLnW8TnXJ325DsAtCPso52LrPcGtpVHNcIIuBTaIAbtcHeFvmG409jBTB8LGhoLhNgIjNa8KzlPoqJaj75cOyrhKVQQalCsANxLKgIcBPdrD/KVqPuix7aPEYkhtei+nEE+MFrwIHOGn80b72ePOqVaOHFwz70gfxPdLWAeQzW/z80Z7uuBupNdiK7HCtdlFrmta5rQIc9uaC0uzEcrDoVraasqPDq7MQHfi9WuH1CmJO3LeywT8eWt3IcfxGL9lU7HOgHxEiJIBi+8FZ3lNYZ7UnYj9+qiKszcSO6wRxYqEQ4OcOW7hHX981M1LeEwR6n0V+yU0hmA8juo1MWG/EYHeVr321wN84dIE+G4Jid5+RJ7JsZj3NsKlnGAJaDJ5Sf6K7yaQz7Mc12x7Rz9ApGoeh+Tlr9CnaTDmiRINvNV1MYS0w4hvK7Taw7yfKyfZKaQ2Qz+vT6qo1eQInzCwOHBAGVxM7iXbdLGAO8Jq9V/clu0mRvzCv2SmkM2cQBzHzCS144s85nz/ALJlfsn8GkKv8dp+INf8ADnANcTB2sBJJgxAkq3XfUdDYyERmIdIJ28BHbn1CvpYWkySGsa43JDQJJJJJje5J8yVIS/Y5YNyQRPK23T9yuLqZr8vMQdht2uD3+qmx7enLfbrv++asywd9xc7fmoaLQTJ35QT/wB1BBtBhvDSDzABt2PNNiMIx1soMfibt6n9OitLwfhg3vJ58vmmcwC7rE8jt6Hb8lQEeB0XWPxDcjw/MD8iVKnwmjBFiNiQZIkSD+7K8sIuBLbbC/lsr9Owgm/I7gHebWIS5SmPxHAGkfd3LYMOLsp8w0iD3Qp4UI++phhJgQ85if8AKHGPzWdDcsS6D229eqg5py2EiZEgH9+iXJTAjhVO8tqADb+L5hplUUqTCT928sb0a6rPLZzAQtlGE/Ed7gAQAkWcmk2g/wAX1V2Ka5UwDa0BrHANFpp5R5HMW/ksjhKRpNJJdnJiC825eHPm/MrJVqfcX6footmnYDM7zlyljE0nVnHx6ga34QGNaP8AdeT2UDhhcucdM76rXb2MTtKz1aiTbMQD2EoPGYcEtAGZzXAxnIk3EvEwQAZgz5bJahMPiA3/AJZoaf8Atynu0iB81LFcYyOzOovcRYPac7fNnIH80ZUwzAAXU6YJ/wArSB6wrKFINEsJHcCW/lsnQxjPatvOlUzRbMywae+//ZZCniKbwQOcEi7Y6HKYIT0WnMcz2kdwGx2VdbhzTdrG5juRaRPa5HZOhYajKkgOGYHYQD5WnqpUaoaw+EwCdhN5vP19UHT4a3xFswN9iAR2N/qrWseIh3O5AbLbG4Dv3dBVVxYMEAlu0C0Eg8ht5hW1+IMdTgZmyLghw84d/dPRxDJkOLnDoGjfckj02VWLw2UggvzEHmLgETaJHL5oJ4amTmMiHDwySRM2md1ZSqvzQ9osCJbOUDzNz6IfCMdGcP1JHwuERcXmCnw2KeXEVWwDGXLPhPpE8roLw+JlvhJ2ABn/AG7Kuq8Aw0ut0IMdiJTFhDwHOaGjYzL3E7S4xG/RU4jDtNSYdmEHnlnzkwiLRjRs/KCLiQZPc28Pkp060fEBP8IOeD6kRP8AVMa8wJh0b9uXiIA+u6lSFTNtIBH4C2x3cDuiomm5zbBjQeQv0noB/ZVHGBhyuy03fEGlwILBAkWmASPKUquPD3ltcGW+HwNOTeRDW25z2VzwMvha0iIktE/nH05qoDweOaXEtcxz+gkEep+LlbyRmmXSTDXHeCTb1Q7yGWewZuRAa2PQnuh2vL58UEGfEWcu7DIQNW9nKT3Fz3vLjvIafzIJSRQpuFiDPZ9vTwpJcgxwIIMujpaLfnzG3QJ84cL2PkRKjTrZ5DTtzM/kealSYGzMzO5gxysY9fVQQo0i05rAX3JJjf0RM9emyrEEGPKTY/NM2kZu+enMja0iJ25opNptF2iD5263TfaMzoE5d5Fxfp28u6nRpC8+LzifIBUYipG0AdI3KAhtZoMH4uw2891dljkI9P6IHC4c3Is49CfEB+LrCIpU5F5EGY5c9jH7BQQxJtZsnzP0VhxIFpMmAAbkfIKDsXlhoAMdxtysrG4Pm+4jbp6oiGpFjAk2kkk+mwFk7qk3yucRGxd3na36FTOHaDMCYAk7wNvqVW6vB+EmbeGJ9T6lFJ1QHeB3Njz2PVDtqPJ8N+45+vomryXSGl3ckZR1uB0lFNp3EC28yQB5wiJUx1N+cmfl1/sqnhlMiwBI3gCeZiLdVfVpwLn8voVi+IYSjVhtXMXC7Mri17Xci1wO/na5GyKsFYVZFnNtMnwgHaAOduZ8lkqTQ1ngHaP1ELA4TEVB9y9zqh+El7A14HLNBjNBHiHPkFm3scxvhJcLbZST3kwkhYY5h4xfcX/ptuhMZiG0xIPMSL3HO/K11W3GCZdb/VBHrGx+aJw+La8EMjeLB25E3sIPzShRgcdqTkAAFjN/D6b81biaQOwERuA0/VSwnD2sJhpLxzMR3yqGNp5gW5i2eYtHrzQVcOygEBoJm5hrTB2s3+yJxDWgHMzMP8sk36eqEwfDcrCGGSd3GxJ6jlEfqsc81h8Ac1suBzANghxn4oO4N42uJsVfMoNp4plMHKS1ziSG1LWjY5uWxR/IF8TlvHeDY9FTw+k5zZqNDnCPF4b/ACMnzICLmQZIMbNMWPYqSrH4fFMcCWtMtsdnb880SqMTijYMBaNjeB6WO36KXEqAa2aTTO5DSBfsOe/5bJsNhnvpg1mgm8XIIG0PiJ5qobDNFXwCocwB5A7ATBc2eYsrKtHTHwPJndok2V9LGMpeHLlE2gW9ZvPdRx7nwJIykiIBJaJi/wDZBQcYwDoYAiI8wZ22UDiH1muDXBoDhkcGl5hsGxBPe4/uijhtPfxEzc8xv+iGbxlv8TTvFp25EdL8jCCx9OwLzndEcyeux2VNfC5ZLIJ7NJM+m3qFLEY0PGxHIG0qmniMjs0SSI32HQdOaBM4y1oAe/K4bhz6bSPMOII9QnTuq0zcsBPdrHH/AHHdJXpBbqoaYAvv9QPpCvbS/ET5cvJJJZlVzR0UcgB7268kkkDVibbT1PSOwVQbmJzM8QPhJgA+UEn0KSSKk3D3zOMmLR0MW8tvlzUHcTIcGgSSY6d/pKSSR3IIbQzw60fhIn81a6tlty7J0lAJXxLXAgOLT1G/aPl1VTKDpALjlI+I3PySSWvSDfsoiGnlF7JsxYL7fMgpJKKExfFcoAyyXD5HorcNgWAB72+I73mO6SSvpAeOxD21dvA0ggzuBc25dEd/iLXGGC1wQRYR6pJIMdXeHv0zlm/iiYJ5gEXKP4dhGYduVsmXT5nz/qkkqCalV3JvSRInv5j15JnYHm5xPbZo5wGiyZJZlQ2IqZQbbDedvTnsgcLi21XlpaYaJ5dRySSVjwkj3HJ8BAIjqLREfNUVXVM2ZwaI5ydhzEJJIIjDNLgSJcxxImSQ4ggkE9i4eqLpuBJGVsRYgkPm4MHkI7hJJBjsbSD35pILPhMAkHylPgsTm8L3Ez6X9B080kkF9amGD4nAGw5xeAB6rF4nDlpzZgR5H+qdJIUPhMSS4gklswP2Uc/GUm1MjiNS0CHRcOI5R/A75J0lZSE2YCkRLnODjcxIHpY/VJJJQf/Z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://lifeasahuman.com/files/2012/08/MP900442343-550x3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819400"/>
            <a:ext cx="5238750" cy="3486151"/>
          </a:xfrm>
          <a:prstGeom prst="rect">
            <a:avLst/>
          </a:prstGeom>
          <a:noFill/>
        </p:spPr>
      </p:pic>
      <p:sp>
        <p:nvSpPr>
          <p:cNvPr id="4106" name="AutoShape 10" descr="data:image/jpeg;base64,/9j/4AAQSkZJRgABAQAAAQABAAD/2wCEAAkGBhQSERUTEhQVFRUWGBcaFxgYFhoaHBwVHBccFxcYGhcXHCYfGhwjGhUYIC8gIycpLCwsFh4xNTAqNSYrLCkBCQoKDgwOGg8PGiwkHyQpLCwvLCwsLCksKiwsLCwsLCwsKSksLCksLCwsLCwsKSwsKSwsLCwsLCwsLCksLCksLP/AABEIALcBEwMBIgACEQEDEQH/xAAcAAABBAMBAAAAAAAAAAAAAAAGAwQFBwABAgj/xABEEAACAQIDBQUFBQgBAgUFAAABAhEAAwQSIQUGMUFRBxMiYXEygZGhsRQjQnLBJFJigpKy0fAVM/E0Q6LC4QgXJXOT/8QAGgEAAgMBAQAAAAAAAAAAAAAAAgQBAwUABv/EACwRAAICAQQCAQQBAwUAAAAAAAABAhEDBBIhMRNBIjJRYXFCgaHwBRQjkbH/2gAMAwEAAhEDEQA/AGOzh9xb/Iv0ppjx+0qfyfWudlvEEkACyk/E0tjh+0L/AC/WvPy7NhGsWPvP5R+tSGDH3Q9KY4wfee4U9wh+6FXY+kB/JkVGppfDUjzpbDCr2QLDDKZkAz1pZEjQaVoVzdxQWBxJ5TQkiwWpDZq0xDDrTzBYkKOR99Q2STVladYbD5Z86YbFxQuKeTKdR0kyD5gjnUzbSq7ONolLolYiUsqUIDOQlNtqI/dNknNHKpBUrvup0NS1wcuGBeGsXhcQSZJGvDTifdRmLdKLaA5V3kqIxa7Jk7EwldBKVCVpiBxIFHQJyFrV/Cq6lWEg11avq3ssD76Wy1yR1g5s7cLC2LvfWrYVzzAqY2lje5tl4mOVJYreDD22yvetq3QsJHqOVJPtfDXhkF20xPLOPpQyf55JX5Qww+8jM4Vk9ogRGomntrdPCrcNwWUzsZJyiSad2dj2wwcDUcOlP4ooKVckSa9CFvDqvBQPdXZruKwrRUDYllrRWurVsjiZrvLUUTYjlrWSlXIAkmAOJNYBOoqKOsbslIXFp8y0hdSuJsGMbuXg7ztcuYe0ztqzFdSeGvwrdT2Ssqd8vudtRTuD2cxW24MgpbkTHs6jkdJpXF28t9BmLEhSSx1LFpJ8hJ0FPtk/9C3+RfpTTHr+0ofJf7qWl2MJGY4fefyil8DdlCvT6Gk8ePvf5R9azBADNJ5D9auxdIrf1DEnjXNjHrmKhhmAmOdNdo3fCShkzwBH61Bnaa5tdCAY46HgeXGr6bBbomdqbe7sxMmom7fzyVZ5HQiB5E9aY90WBiCWYcaWsXYtshMNJiOB1j6Uagl+ylybGFrbt9G9stHJtaeDea5qGXifakgDyjhpUbeT2eRHH14fp86kNnG5bLQwCllDBhIytMHXzBq+UY1dFUXK6sN9094HTEKlwgqyhZ8hJEk+vzq0cM4YSNaom+9yxiEYkMs6FTy6QeFWXu5tdXK5HPEBoPMxoQfKkJquhpO+A4RKWVK2iUqEoCTlRSgWtWbAUQKWC0aQNnAWsZgInnSwWt93R0DuOQtDuPYvdYeJsp0E8D7uVE4Wh3b0YZL+JcwgQsSvEADp1NdOPBEZK+Qe3v2+uBw5vspDaLbAOXM55ak6RqSNYFV/sHbe0do3L0XnKkpnUSoygHKAAfCNTw1M6zpSTY+5tm9N1hbVYyaZoPkDpw58z6QLk3F3Is4W34QSWjMx4sep/wAVHS8cfqf9gnw976/9Ai3uVfRfAtufMn9AfrQ7vJurjYzBbRA4gEg/EgA16HbDKBoAKH8bZWTIqmeKWBpumWY8yy8UVN2Y744qziVweIzMjaKHmVPQE8RV2gVS+/8Aa7t1vWvC6EMCORBq3dgbSGIw1m+vC5bVviJI9xpnHLfzRXljtHmSsy0plri44USTFXbUimzUUk19QYLAHlqKpPtH7T7924+HwjG0iMVZ1Oreh/CPSq2v4rENBa7dPmbjGPiahY93shyo9Q7e2zYt2Lxa4pFtCzhfEVWDqVWSOHyoP2R2u4FLNm2XuBgiqSbbRmVQG4A9eNUnsPeO9gbveWTBYEOreJXU8Q4kSPf1pS7jrV+4pT9myhifFm8epOUmDBARQNTPEmiWmV2yPN8aPQGA7SMHefLbvIx5CQD8DrRFZxa3BKmQa8sYzEW2JcgqYItLbGqZMgtszHirEv5yJop3F7Tr1m6tvEMbiNpJ4jofl86DJp2lcQo5U3TPQHd1lR+D22jIrBtCJEDlWUrYwVzsofcW/wAi/SmmPH7Qnov1p9slfuLf5BTLaI/aU9F/upeQwujMePvf5R9a0lrwkkjWuto/9X+UfU11iYFjNxIBj1q3H9KK/wCTAbaa5b0IYJBkcvX10j4UliGC3WLAldBrxnqD1pPGHMS7GDPAfITXOGxf3iqzSsnQ8OBj508lwLyfJIIFVZBAGpPUAcvWuFPfMQFhberE8SSCFGnT9ab4rBXbduHBk8OEETJiswWPYv4o8XlzAjXzgRQqPDaIb9MXDrcWMokZspjjrz8xW2IdMseIrr/Ka1sfBqstcOTUwOPEzPQU3xt9M6ZJyKSCRoJMcDXVcqR3UeRptLCNbOrFhpqfP/FFW4WdcfZJPhcZSTwkHwz/ALzqD2irEQ2uYSD5wIoh3UwjCzmbiOHu5j3j5VGTJ8CYQuRfKClVFJ4cyqnqAflTgCqIoOTOXYATQNtrtWs2Lptrbe7GkpHHpqdPWs7UN5GtLaw1okPeJLkcVtDQ+8kgfGgzCbmlgCrqzNPh4HUefoKiUtr5JjByRvbPbdjGZvs1q1atjQZ1LtPPxSFnyg8ONCd3tU2oWzfa7gP5bYH9OSKLr3Z9fCgNa0HTWP8ANRVzsuuOfBPnm5fAAVfDU412gJYJvoL9xe2+3dC2toRbucBeAi2emf8AcPnw9KPd+tm/aNnYq2CPFZcgk6SBmUz6gVQG1Ozi/ZEmGHl/g0X7h73X7uExGzbzEsbRWxcOpCGEdD1yq2YTyBHKrd8GriwHhmu0BHZ3edsVbQarPwr1Fsy3kQAnWqh2JuRb2dfs5HZzdZdGAzKsGNV0MnyHCrftsCIpaOWMsznELLFxxqLG21ttGzwtM46gqB8zUVj8eBbF1xlB60229u9evkquJuoCRpFrh0E2yfnXPaBgCmzMqSe6yEkcSFYFvkDQzcstt9IPHshtS7YBb4XzcRiLT5IPigR6xM/KifscD/YkAYFFe8I5g5zp+vvoc3owWLu2lZbls2QJ9iGiNZYMZ+FB/Zx2hts/FNbbWxeueLlkYmM48oiR0EjoS08LXfXIeolXH3PS5FCe/uNK4dlSc7A5dY15UUYTEBwD1qJ3k2WHyExAYfWf0pjO/wDj3IVxfXTAjYPZpbFpVdQ7sBnP8R1MdKbbxdnNoJk9mCfPz41ZGHOUVE7wY3MIyietYvkajuvmx6D3z21webtv7vPacwPDPH/FQB0OlXRvNgkVPF/s/pVU7awqo5yxW1pNQ8ipieq0/jdom9jMHxGFt3ratZQXA4VQM2ZGJ8XBmECOkCozfPY1rC4y7ZsXBdtggqw4gETkb+JZj3VxsvbZs4e8Fdu9fJbSCRltTnuEHlJVBAjnTXFYPu18akMyoVk6665o6EA8aeS5FH0Emx973SyiG4wgEcPMxzrdBk1lVPDELyMvPZg+4t/lFMdp/wDiE9F/vqQ2WP2e3+UUx2oP2hPRP76w5muujW0R97/KPrTLa2KC2wGIAideZmKe7VnvNOOUfU0L7TbPPeAQNAOEnjrroNasxcpFcuGyD2hZYCQBB1EniPL/ADTIvlgHQnU1P3cdbYcJjwjz5ECmW3VIZJglRIjkOhin4S/i0KTVcjcNcdCuchZmGOnunhr0qTweyhAv55C5SfPWKhBifBEkMTMyfZC6j1p6u8pAylBBHu8jRSjKqidGS7YvtXCu+I7oMQsSeUCJI04//NR+NhAtsAkKZnhJ4axU/asZ2tXGMEiGB0PkfMUptG33FtlVQS7e3A0B00/3nVMclNRDcL5Gm77m9KPzOnlHA0ZmxrasKrA3WVAVgRPE5joOdDu5+zWDtI9nh76PnwngDgwUgg9COdL5Wt/HQzii9pYeHw+S2qAk5VABJk6CJJ5ml0BA140y2JtEX7QfnwYdGHH3c6kSulWRXsWk6dFB76bVOL2y6KYS0BakHjllnP8AUxH8tWDubslWAfkOFVPvZs1sDtDFrmzZs7q3lcJbXzBJHuq2uz7aAOAtMdBl1qrUxpp+hjFe1/cPbqqUEctKYXAo5Co29vJkEG2wB5mPpM0htHaxFk3B/poZ5FOgceCa7GW3PFpVbbOs93tiwAcouOVPTVWUj3zFT22Npd2ou3yxDNlBGaAeOgXnAJ16VAbSuG1fw+IQZ+7fMNeIymJI86jHw+ehyXMaXZZt26isjXSoIZILECQvhETx4A6daLRcgUE7yYa1jdmd/hyrtYKXbZHENbEuvkSMykGibZOM760jjgyg/EVyh43x7Epvev0d3LjXHCA5f3m6L5eZod382oe4u2bWItlm8JDEaDmqheZ8673+wWKbCuMG2W4SMx55J8WXzj5TFVliUxitZw740tZKZ7pyIMqLEwYniQJnnRxTa75/qHjhbTStL9EgccbWzVBcNKsBHLUiPdwqsdr4bu2R8hUMATzBI9oqZ5ggx50Tb8YlbKdxamBPP8Tan4A0DnFsUFsklQZAnh1indLjpOX3KNXlTe37Hp3s8xIS0qSzIUB4EgEEcOgIYaeVTO+F5O5QkOSGlWQGVMQDp61Te4m+OFw2Gd8RltXBaTumWSzuHYEQviHsQdMsetWpurvzh8fbZ7JYLbORjcAWTlDZgJOhzQJ6GqMqlDFKL6BTTyKSEr+17tu3blCzMNQfD5SdNKZ7S2sFMXUa2YmSQV/qHD31L4K/bv3XS42rLCgH8M8QfhUftHdkoxa5fLDkIUaeZjWslw+O70aMZRjPa1TK23huteDGarnadohiDxqzNtXUW6yrw5UDbQwLXCzgQpbKD1Y6gAczpwrS0Mtv6KtZDf12DuHtZnVTzYA/HWn+8O0Vv4hnSQkKqT+6qgDj6U42vu4bCksYIIEHiSRMAcdBqaebn7tJiVxRuZvurUrB4XGPhnr7J0rVeWO3f6MxYp7vH7BiK1Vu7N7FUNpDeuMLhEsARAJ1jXyrKqeqxpneCRN7KH7Pb/KKY7TH7Snon99P9kj9nt/lFMtpD9pT0T++seZqro42oPvf5R9TQPvHhbgIUBmzjNprqDHLy0+FHO1jF2T+6PqahL+NzEaiBp5x5daa0y6YrnlVoEtkbKuu4bI3hPBvDqPXlT/EYK9ZDvcUMGmQJPHhyp2+8z2mg2Q6fvoxPxkaH1qSwG9Ni9pOVj+Fv9g1oOF9iPka6Ap7YKhioEgxlMD1Ig0z7gMOhAPvoq3i2HCtcsjwnV0HI/vr+ooYO0AbYUqMw/EOJHL4USTXRNp9neH2u3hDmQvA849amL+3JULaluHFdQefrQ1ZtSY61KoAqwYB5nnH+arywjfRZjlKixN2WjxHiQAfWiPZ+GbFXhZAbu+NwqwUhZ5GZ18qq7Ze3wAFXMY4gDh76t/s0tB5u6yFGn5jrP8ATWdLG4ypjyyLZaDXZGybeHti1aBCjqSxJ5ks2pNc7e2ymFw9y++otrMDiTyHvNSCig7tYw//AOOuR+8hPpmE1c+EKr5S5KL3l2zcxly7iLhGZvDA08OuUDrHXnVv9mAzbNtDmJEehqidn4vJcCt7LMwPOJgAj0/U1efZ/YNi0EzEqdVn5ig1i2xSGsHyTaJDaWxLrpdQlhcYju2UAx5mePpwqZ/4KML3DatkEzzcazUpb2uqrLQSOFRuM+0MBctsomS09I0ApZbUlXIW6cnzwRf/ABtq/b7t5AUyU5ZusUNb44JYARYyx9a1bv8A2a873MSHZiZUaASZjzimO/GKKYe65aPu5Ujq2i/MiuhBykkMzrGnIU7FNrZ3xeBucDLif3TIuKfLUH3mrE2CyJbK2WD20YqpUyMvEQeYAMe6vPm5ezGxV97SOUZ7OYtJgqMoZTGsE/Sr63A3Yv4PDravZGiYKEkZZOX2gDoDFaGfA2rXdmTHLy7CA3QyEiDVZ737Lc27jFsiTJ/iM6CfWrB2rgHEtaJUnjAke8VWe9OB2jdItlM6AyO70k9SGM0ltlu5G8MlGLp9gGdhnGY2xbZiFdiGPPKAWc+pginO/u4CYZ5w0eIEi0WloHFkBOYx01oz3e3Muoy4i8rg2mzZVU3GGhDStsEkwSMok61DYjYuL3g2jORsPhMMcmdlKlVBkjxAFrzHUjgunlOtgyJw/QhnhUrK5u7EdrL4i0hNm3kFxjAyu2gWCZOo5THOjLsX2otu9ibbwEe0HctqoVGKmQP/ANo+dLdrO9FohNnYP/w9g+NpkvcHGW/EQdSTxJ8qZdkCK2KvWmXMLlhp11gMvA+c/IUGb5YZWHiSWWJZ+A3iwuabQGmgZV06wDA01rna+03uZhyFK4nDjRVUKoyjlJj00AqMxF/2z1NedlW74m8orsEdq28sk1GYXeC3Yw8taNx0uZkJjKGmQwnnymNKIsXhBcMGhjezBeEKg4U/hcW1FimXck5IisXhcXtBrmLZfBPHgukCFHPgPhRluBsu4MDjLQENnQzHLKf1BqX3J3BvfYEKSHcZ25aNqAZ4wIqR3d2XiMJfZbwJS5oSAIBHCY9TWrqMV4Wo+jK0+SsyciSsb6AqudYbKuaOGaIMT51lMsdgENxjoNaysXl+zb8eP7DbZA/Zrf5RTLaY/abfon94qQ2Qv7Nb/IKHd9No91cEHxFBHl4uPyo1BzdIWlJRjbGu9W1A13JbM8AT566fOmCwQM1slh0P61Bi4SZqbw8OsjMY45TrWpCHjiooy5zc3bJCzj4EGzcA8gD9DTfF7IwmI0ju7h4GMjT6HQ0gjiY7+8h6ED9RTk4e44hb6P5XLYPzUirUypohr6YjCaOc9vgHHIdGHKoHauFVh3trQTDr0bkR5H5UaTdVSt22Cp08JzLHoRI+dCtq2EvtbPsOCINWoE62CguLHNTr6cvpVubsbnWSp722twuBIYAgDoJqp92cUMHjB3olJgzoOOhJP+61fmw3DDMvsnUenSk9TGvkmO4J2qGa9lmAZswtMk8Qjso+E6e6ibd7d2zhEKWVIB4ksWJ6amlVvqsAkAnQCkdrby2sNozAv+7P1jWlsaeR0uQ8ktq/BOIKi97dni9g71s80P0mgTaHaPis5FrugvKUJPzbzoZ27vVjLykXLzEfuKMgPKIWJ981of7WTjQmsquyu727lzuftDFRaLsgJOuYTxHSQRxot7LcdefGC21x2Xu7ndyTlMMsxPH/AL0SbwbPSzhcNZKg6SRH4omfiTSGwsKe9S4i+Oycw/LwZRHUfSqalmwyf7obk1iypR/qH4C3Bxjy86Hd632kHX7ObPchZhgxJYfvDmKI7lpXi/aOZG9qOR504DB1gEE8qxYvZI0lJSXJVV/Y2La5axGLvLcVZJtKuVJjwgKAAYMcp0ph2pbWlFtg+1l0/hVZ+pFWbtTYsJnuEKg4noOcTVI7eS5tDGxh0Z1ZwluASNWiSQNBJ49BWlprnNOXoW1coRx1D2T3Zpsy7YZMfcyrYebALNBZi3EDpmXL616R2ddDW1I5iqP7XtkXLWHweBw1m9ct2lliltm1VcqyVHE5mNL9mnaw2GyYLaIZFGi3nBBVeS3QRMfx/HrWhjm5K2Zc0l0N+0faOM2htm5gsFea33FuMoum2rsFzufDxaXCgH93lVdWWxNl7o7+/avIGzRcKmF0dW8Wpg6AcYNcbYxPfYzEXwzS9664ZTyLkiD0g1NbhblvtLFrak90sPffWRbn2Z/eaCB7zyo2Cg77M92b20EF+7isStlTlIS7cXOwiQLgYT/EwGpmDMmrH3g2W93Dvh8PiBhjGXMULnXiZLAkkc5J1nWiDCYNLVtbdtVREACqogADQAAUKbd3kt2cQ9tgQ/d95J9koDBM8NDoaV1CcY2i7F85Ueet7N0bmzrosX2RywLK6EmRMaggEE+/1NNN2Nu3Nn4i1iFGaM2ZSfaQ+ErPLhI8wKd7+by28bi2u2lIWAoJMk5S2o6Kc3DyqIw+Ba8QiyzHwqFBJY8gAKsVuFT99nOlJqPotS72rWsUy2rFq7nuEALkBJY8hBpXamFxa3Fs27QkgEtMhZ4zykf9qIOzTsz/AONsPfv5TjLikKOItKRoqnm55nhoAOBJ42TtZrm0sQpJ8NuyWUiIfxhh/wCkGkNRpceHG5xQ5p9TklLazrY+7AtqXYlmjUkaz5DkPKovaWxbUG7iX7u3IBIBZjJgKqjix5CrLw2DFw6+zGtV92qXFt21uW1GW22VPNyCc3xUe4edUaDRyz5N0n8fYeo1uyLilyB+9fbdiM4tbOH2azaGQSqs7ACPEGBCjTgNfPlUVhe2LaDGHNq71zWwNPVCIoSGBklnOpkn1407s4fKvDjW/wDgyCx8DvhYu2w91+7dpzINQDMaE8tJ99ZVYlq3SD0UGxxa3IlRduyRGGtk8Ag+lVftvaJxGIe5yJhfyjQf750a7xbT7nZiAHxXVVB6ESx/pB+NV1bu6VVpodyD1M+ondkgHxcKf/Z3tnNbOnUdPOoi5jVzQQakMBtPuyATK/Sm2mKEgN42Gl60G8xxra7y2BwW6PLLmp7YKsARBB4eXlT2zk6L8BUWc0MLW8lptIuf/wA2qN2zszvmS7ZMsp1DAr4f80Y2ba9BS3cjoKsTAorrbGHkDMOWvr/2qxOx7eAPYfDtJfD8OrWyTEDqCI9CtQW9mzpQMo4TMfX6/Gueyu+P+TtKqZT9nurcI/Ge8LhvUDIP5aDKt2NlmF1ItTau0Mlo3nSGBARTzaNPhxNVeMUzXyzMT3rNJP70cff+lFe921u+uPB8FqVX8342+MD3UJ3Eju26Ovz8P61do8HjhufbK9Tl3zr0h9hbDtc0UkAa6dTp9DU4d3Gd7IyES65tNBBBk9NBRFuDbRsO1zQktkPkU8P1k++ipbYj9RUavU+P4rsnBiv5MrrtFwVwujrbY27aSWAkD/RQHZ3+tgpZQFVuXVF68dAEkDTyAMmrpx+0+5YM7g2m08QHtHgJoD7VdlM+FtWsOlsW3vLyjKzGBqOEsaR0upcUsdDuXBuud+gz2MiWWNsey4DI0+0Y18tQJ086lcFu7bd+9cMAOEMVDHqQONC24G6t97i3cUXRLNq1a7mGRWxCTmuFTpouSGTRvdFWXcAiDwonp4Ofk/yyt5nFbUCeK3nw1zEdzey92nAEZgz8AI5gcfWKetvjg7ZyKdR+FE1+FIPsLALdFyAroQwM8xPX1NI7RGz2bO9xQ5MllgMx4QSBJ0EVX5ZR6aLfHCVcSNbQ7TLFq0bvd3CgbKW0ADdONUx2mb14fG3lu2NX1DASVywI8UamRyqe7YNud/hhaw4VbNu4JVRq2mjek++qsw91YmabxtyjubsWyJRdJUPcJhLl11t2kLuxhVUak/7rPARXpXs23Xt4HBrbUq11jmvupkG9EMoPRIyj8uupNAXYlu8vdHFuJe+xt2v4bKN9438ziP5BVkbqX0bCW1iPFdA9VuMCfiJpmOP47ihy5of7YvXAv3ZA6z9BXnDtY3ifE482bJZu5Q2Wyfiec14DLxUERH8Jq3O0redtnYUswZ3dgtsgaAkyWJ5EAGPOKGGwq29tLes2kSbF4HKoAkKADHUhiJqrNmWKo/t/9F+HDLJbX4/uUdhrBdgPiaLd1roTG2O7MOpuEEaGRZcgz61Ebyp3WMvqNBnn+qG/U0tsHHC3i7FwzlVvFzhPZb5E6VH1NMBrbaLl7Hdod6Hw17FPdv2rnenOxLFWVRALElgCpnpnHWjzaexrSX/tWQZnCJcIHEAnIT6ZiJ6Hyrz/ANluCP8AymGYuQz3TqpI0CO5XzBy5fSvS+PtZrbr1UiizRWWLiyMctjTNrbEER4Y+VUJ2v7wfaMRbtJ7FsExECSSFIjyB49auC/jXvYW2iHK95Ydh+BRpdb1EEDzivOG1MaMRfuXRorscgHK2PDbHuQLU4Y7Ma/IMuyONrgPea6xDaRSi9etNrzTREDJm1rVadNaypIDHefaPfG1bB8NpAP5z7X6CohLEc9OdNQHLSQdeP8AmlLuzlUS15R5FtflS0YbVtLpS3OxO9ZtiZcA02GJQGAZFI3Dbk6tc9BArO9bgiBasoCya2ftE2zBMqaJMPfDiQaB8NZcTJp7gseUOnCglH7BJhth8WBoalbN8UL2cSLiyOPOnWFx0aGhujiaxgzMoplgcKuDxTX00LWLiqOlwsni8vDmPup/hGDQ3lXGKA721m551j1AP/to+GDynYlhRNiepb+6P0pti7P3Y8mT+8Us6G2zZGm3A+7jg0ySD0IPCnt2xK6aTTPnVcIp8bs3uJt1rJuJcVhbY5w0j2s0+zxEg/Kl8ftp/tIu2Lly2o4oTIY+azEUO4bCpZm6pM3YBXkGBgkDlqD8adC/4hSWXHHLPfIbx5pY47Yk3t3bj4le7uKAhKtAn2hqDPrUdicWzLDOxEzBOk9fXSo3bO1wpFtSCx+VNcdtDIoE6kVEcUY9I55ZP2WTujv7949u6xIFpCJ/eDFSfeCJ9K6272ioshWk9BVQ295TZS6YnvLZTjGmYN/7aZ7Dwl/GX7aEELcMKI0jm5HMAAmT0qmWllklV1Esx5oQV1bLB2feubQdvvAiIfEAfEdJA9PP1p9tXah2daVcPhpfJmuPlJ0/ExuchUru/uhZw9z7piGYcCZJjXiffUpvJibfc3Lb81Kke6ks8Viy7VyjRwZvJH5LkrraW32vWB3hBFxV8PEgzwnjIia2/Z/Z2jhxcsfc3hpJ4MRyaOvXj61CRmho8kHl19TVi9m7E2LlvUFm8LRw011Gor0GDDsxcmNqMu/JaDPs92McNs7C22XK6WgrDTRixZ//AFE073ZsKuGSB+K58TcafnUtatBQFHBRA9AI41HbA/8AC2/5j/6ya6+GV+yP372MuNwN7DkpLr4C/BXBkNprIiaCMRlOOGUknI4eOAlQfhpRNvFvJhr1q5Za6EMT4uI5EQeBmg0bPckNhXIIgamcwjhPSsTV5FklSfBuaLE8cW32V7j93Hx21zh7UjMQWP7tsAZm/wAeZFPN6t3LWDxHc2XZ1VFkvEhjII8IHIT76sXYuxbmGv3cU2XvHshTGsQxJAPHXn+UVV+2LzPiLz3OOdifdovypnT5XkaS6SFNTiUE5fdk72dOy7RwmRc03CDpMKUYMx6aTr5ivRlUZ2IWGfaFy5PhSwwj87pl/sarzFPozwV3h2otjCbQykC7Zs3WA4eFkZrZHlmJHqDXn3E4C1bsWmS7ndlBdQNFJWck8cyaZidPEI51dXavhstnEXF/FhLiv+VXVh/cfjVCFuNHJdM5M0zeAelNZpwx+7X0pkGoUcbZKytGsqThT7GfxMT/ADVtcAg5ClbWFZutPbWxm4mqGw6GAWNFFKW8Nl1al71xbeg1amxBbjUdkiWJuz4V99ZbsQKc2rAXXnXN1prr+x1GsLi2ttIqWbFBlzL7x0qDcVtLzJqdJ+HoalqyAj2Vt1kMTIqXxe0Jawetwf2mgoXZ1FSeFxYdBmYKbTBtTEjXh1qKolhFjNp+LSkxvGGItoPEdIoet47vATPGnGOxiYKz4YN9xx6DmaKvQAntneDI/drqU0J5ZuJ+dRv/ADlz2i2vKodLnvPM102JHISasSSIJjC4zJN24ZJ4VH4rbDXGLH3U5we6uNxQLW8PdZRzy5V/qaBSuO3Dxlm2r3LUZmyhcwJ4SScpICjqSBwqaOEdj7Zt2nL37XfQpyIYy55EM3kBOkHjRruHi7l2+t0x3tzOgEQF9ByAVfmar4YfKQlv7y6THh1APRT+I+fDpPGri7H9gGy94XMpdUQn+AuSzLPoqya5JWFztr0HmyNhrbcOxL3Op5SNQBy0qJ7RNsWbCMpPjZSAAJ5c67ubfY3i66WlVltk/jckZnj90AQOs1Wu9eLN/EAEyWdVk9SwH61mamKnlpj+ni1HcGm7uLwTrZIwrRfRAt1wGUXIjJp7GukmJMeVGuH2W1gDLktr+6tvn65qrPdLeqzhseuGOuCGTDIWHG6uhvEwBBclSeHsxwNXRfw8ss8P9itiE/TM1odOfCfSojdtv2O2egPyYg04x2O4ovHn6VF7r4rLYKMdVu3h7jcYj5MKBdEkRvPsNbrEMoysZ4DU89eVJbvbJSyMgkidJPAdBUrtzEomHvXrpISzbZzHGQNB5zwjzoct7fXKroc+YSuWSCOsjlWFrMfjnx0zb02Xy49vtErvNtJLNlm9mB8f/ivP+N2h3jkseJzH40U9oG1sQ2r+FC0Ac/KartLZJJNOaOPx3COrlTUC6f8A6f8AEhsTjIH/AJdn5Nc/z8quyqS/+nuxF7FHrbt/3tH61dtPiQJ9qWGZtl4plElbNyfyFfF8IB/lrzT19K9Ub62C+zsYg4thr4HqbTRXlu7AQNJ1jSNIJKzM9RXHHFz/AKS+lMBUhE2x6mo+7pUog4dtayujWVJxOHa6KPCKSOPe5oJinOG2GOdSNvBIvClnSDII4Mg6/Gt+dTeIUMMtQuNGVoqOwhEtNbArm2K7doFScJhJPkP9im+KeadOIEc+frTDFvRIhje1fIaBwpxdMkKR4jEDqToKZWW8QNSgti5cTmB+lWUASdndvG2lD/ZmAPBjBA8yFJI99I290MVfclluE8z3bx6AkAVPbH3xv4N5Vy1vnbcysep1X3GizF7Vu4pQ2YpaYAqi6sdNcxnhMimIY4t2VuTRXT7pLbcISXcxKzwPQxziKNN3dl28MhBVJJmYE8OtRXfLhgzGGutJMagfwjr0mksPh8XifEihVP4naB+p+VWbUnwDba5DTDbzraaO8GU8ROlRXaRh7uMfDrYuIuFyMbjZoUNmEl4PigAQPWo07jPBa9iDpytgD5tM/CgTHP7SKzBM0mSTp5gfH1qvInQcGrJq7trD4ObeAU3bxGVsU458+6TgB5/Wjrs6vJbwgW4/3l8l7zkme6klVzc2aTJ6Gqt2Tsh77BUlUOhY8W9Og/3Wj7aN1cNZVF9owqDziBp0AHyoIQ7YU5t8BRtfaqPeHdkFFWBGgny8uHwoB2yT3qn+Nf7hU1aYqozcY+XKh/bKF5CzmbhHGeOnuBPurKpvM/2akWliT/Aw2vas23i4bt+4PwcLYMaA6cBPAe88qvjst3juYrZ1v7V7fiUHgWVTlUno2nH31QmP2qTbBtF87gG74tFgZYVeOp1J/Srm7O1I2bhjzKT8STTWfI8aTFMONZG0GeJslTxnTj1HX3VD4VouXx1KXP6lyH52/nTLH742UxIwd1ylxrYdCdAZLLAaePh4HjOnOlrd8d4NRJBU+fMfMfOrI5NyKpRcXRB9oeIZsGcOpgXHBcnlat/eOT5eHX4c6EuxbeVSzYK6eMvZn4ug/u+NL9sO2O7tCyjAG5AbqUBzZR0BIBJ8lHM1VGzce9m6l22Ye2wZT5gzBjkeHoary4vLjcWFjyPHO0ehd993luWm8M6GqJw9vxwa9L953thS6lWZASrCCJWYI6615y2lZy3WjkzfI0h/p7a3Rfoa1fKjIsvsTxZTHtb4B7LaeaspHyJ+NXdisYltczsFHn+nWvO3Zfjwu0sMzGAWZSfMowE+UxVjbc2v9px6WlMgEhR6cTWvCNmfJ0H+MIew8ahrbe8FTXj/AA8EJpwA+levTbyWSpP4SB8OFeQ8NbhV9BXEjjDnwkeZpnjE0pzZca+tafCs48CO/wCVWb+0VFnUMBdrK7uYG4pg27gPQow+RFZXWiKYUriVPFh6TXRvqJhh8agUwtzqn9NOBsq42pdP6aXaDJMX1P4xJ86b422rCZE+tJpsa6I+8XT+EVlzY14xNwEDgQB9OVQTwNR6it5hPEafWnF7ZVxQT3k8zoONNruFdYlj8BUkmrqE8NaY3dmXTrlPwP8Ail7u1Lg0zmPdSP8Azt3hnf40S3kOjm1si4OKnXyP+KcYXCXEM5STHQ/4rhtp3DEu5/mNcHGNGrN5eI1K3sh7Tq5gbjnxkx0jT4UT2t4CmHSwqmVADNzIHAelDuzsJdvuESZPOTA8zRxh9w7GUZzcZuZzka+gq+CyeituINrcVmzXiQvQCn+H23bTRHePSp5NwMKf3/e7f5rr/wC3uEHFT/W3+aPbk/ANxIcb5oDDFmA8udQGOvWGcsAwB5af7FEeK3XwoY5benqeNQmL2RaW4VCjwxPrE1LWSuzk4imD2/atjQGeHSB0AprituLcvC4xY5eApTD7Ktu2UAAcTXIwVvvyhQRAIH1oXGddk3Ee4ze5HiFIjzpDC70W7b58pdgrBegLCCfWJH8xp4+xVyF1tBugCjlxPQRNMdo4ZUygATlBOkRImI5GPrVTxc7vZasjrb6IrEbURnzhSD5cIiI+FF2zO2BrFm3ZSwCLahRJ5ARQ1sLY1zFXCqiFHid40ROE+p4Acz5A1buzsdh7aogsqVVVUEgZjEAE6a0pqJxXEuWNabFOXMeEVRvbvT/yF1Lz2wrKmTQmCMxYfAsfjTbC714m2IS68DhMNHvYE/OjbtvsZWwgtoFUi6ZAgFvDp7h9arKMo1NW4qcE0U5lU3Y5x2Pe+xe+zO0cT9NIFN7dwIZC8CD7wZHGk1bmeFcHXUn0FXFJZeJ7Q9rkz9mdcxMTZfidYBYfKgi5tK7nYtbEksSCPxEmfnXrPd/aCY3B2L5AK3baPB1hoBI9QwPwrzTvCsYq+Ol68PcLjRVagoybS7LHJuNN9EJa2teSCFAgggxwM6H40/wu++MS8LttlFyCAYkxzre01nDt5AfI0O7PuRcUnrRoBhjiO0Lalz2rhPPRedD/APyd+Zhf6RRGYioV2tqjszw4IyWwhOYT42LcFCj1knlxqES0KYTenF2zK5OP7gqyOz3tVZe9+3MkeHuwEA65v0qsVPH1/StdaieJSVHKVB9vN2iWrmKuOmqnLGnRQP0rKrllrVD4F9yd/wCCbxGEjWac4N5FZWUJCHhWuGukVlZXHGhcDcdD/vEVxjQGtENxEwRWVlcjmBWIeTXFpK1WUx6BH2EwpuOqLxdgo9SYo+2d2XKpBvXc/kFIH11rVZVmJWBNhZs/YViwsW0C+dLveUcqysq8qG1zErOgqU3awCXu9DiRCgdQSTqPhWVlDN8BRXJG7wbl3LSm5bIZFktJggDU+tVwyl2bXqSeprKypTtBNUxJUI1Binu6mxPtOOAcnKqszQRJ/h9+vyrKyqc82oNlmKKc0mFG8u9iw+Fw9kLrlZ2iQBwW2o4D+I6zJgVH7E7P7mIBN4FEMQQyyRrIgTx0+fqMrKUy5ZRjaL8cFKVMsHZu7lmxYNm0sA+0ebNESx9NPKlbe7iZlJ/CQY6xwFZWVkS+T3Ps1ofFUiu+2/eA97Zwg4IO9bzYyqD3AMf5h0qsBZJGZuFZWVr4VWNGRmd5HZ2MMW14DkK5yRWVlXIqLv7Ct8v2W/gnJz2EuXrWn/lfiE+TsP6/KqxtuXVHYyWAJPUnifjWVlQzkdY3/oP6GhS20EHoQaysqUcwqtYssmbgKR7gHUidaysrkSzk8T6/pSLcaysogThkrKysriD/2Q=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8" name="Picture 12" descr="http://www.royalcourttheatre.com/files/images/applicationfiles/38.3723.RylCtSpur1017.JPG.cropped/510x340.fitandcro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276600"/>
            <a:ext cx="4171950" cy="2781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Important, essential, urgent</a:t>
            </a:r>
          </a:p>
          <a:p>
            <a:r>
              <a:rPr lang="en-US" dirty="0" smtClean="0"/>
              <a:t>Adjective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http://t0.gstatic.com/images?q=tbn:ANd9GcQUspoS-tClXrNoJ7XwOye3hFeTiF6rOFnFcqM4lpDyvRitJyRa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048000"/>
            <a:ext cx="3100388" cy="2362200"/>
          </a:xfrm>
          <a:prstGeom prst="rect">
            <a:avLst/>
          </a:prstGeom>
          <a:noFill/>
        </p:spPr>
      </p:pic>
      <p:pic>
        <p:nvPicPr>
          <p:cNvPr id="6148" name="Picture 4" descr="http://t0.gstatic.com/images?q=tbn:ANd9GcTHAG10FRNvVwgNv0uQI_5zPLYbuyCOFUHmHt5JIenxT5uTZgx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599" y="2286000"/>
            <a:ext cx="3147825" cy="3276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Susceptible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Influenced by other things, vulnerable, at risk.</a:t>
            </a:r>
          </a:p>
          <a:p>
            <a:r>
              <a:rPr lang="en-US" dirty="0" smtClean="0"/>
              <a:t>Adjective</a:t>
            </a:r>
            <a:endParaRPr lang="en-US" dirty="0"/>
          </a:p>
        </p:txBody>
      </p:sp>
      <p:pic>
        <p:nvPicPr>
          <p:cNvPr id="3074" name="Picture 2" descr="http://t1.gstatic.com/images?q=tbn:ANd9GcTnyIoWCKtUhho94dla7NPdc2dUQRCSdFlRsDGwMEGUu41Zyadj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895600"/>
            <a:ext cx="3874008" cy="2362200"/>
          </a:xfrm>
          <a:prstGeom prst="rect">
            <a:avLst/>
          </a:prstGeom>
          <a:noFill/>
        </p:spPr>
      </p:pic>
      <p:pic>
        <p:nvPicPr>
          <p:cNvPr id="4098" name="Picture 2" descr="http://ts4.mm.bing.net/th?id=H.4839123631934035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133600"/>
            <a:ext cx="4348976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Gingerly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Delicately, tentatively, cautiously, carefully, gently</a:t>
            </a:r>
          </a:p>
          <a:p>
            <a:r>
              <a:rPr lang="en-US" dirty="0" smtClean="0"/>
              <a:t>Adverb  </a:t>
            </a:r>
            <a:endParaRPr lang="en-US" dirty="0"/>
          </a:p>
        </p:txBody>
      </p:sp>
      <p:sp>
        <p:nvSpPr>
          <p:cNvPr id="7170" name="AutoShape 2" descr="data:image/jpeg;base64,/9j/4AAQSkZJRgABAQAAAQABAAD/2wCEAAkGBhQSERQUExMWFRUWGRoaGBgYGRsdHBwgGhcbHx8ZIB8aHyYgHxojHBoaIC8gIycpLCwsGB4xNTAqNSYrLCkBCQoKDgwOGg8PGiwkHyQsKiwsNCwsLCwsLCwsLCwsLCwvLCwsLCwsLCwsKSwsLCwsKSwsLCwsLCwsLCwsLCwsLP/AABEIALcBEwMBIgACEQEDEQH/xAAbAAACAgMBAAAAAAAAAAAAAAAEBQMGAAECB//EAD8QAAIBAgQEBAMGBgEDAwUAAAECEQMhAAQSMQVBUWEGEyJxMoGRQqGxwdHwFCNSYuHxBzNyghVToiREksLS/8QAGgEAAwEBAQEAAAAAAAAAAAAAAQIDBAAFBv/EACwRAAICAgIBBAEEAgIDAAAAAAECABEDIRIxQQQTIlFhBTJxgRSRocFS4fD/2gAMAwEAAhEDEQA/AO+A5GmtQqg0qaZln3dgQZAmecRHLDtqoGwE6eQI2EzJ5d8V7wLwV3eo5Y+XESWWQS17EyLDmMW3+GUC5aoAZtHteP8AWPCzIS3xMxPVxQ2fA82ICsFkR3mFM/P5jAOUpiqW9UQAxgwLELAG0yfu+YZZ2tTpeogrEQOXqO/q3OFdXidMtVRgwhQxM85BAgYVcR5AxuJO41zVOLMQL7btIvYCN/ywh8QcP00TEgkrII56THz5d/lg6pUZmBILTBAFh1MljpEmB88D53htSqLny5YRq07zEkC5F9/yxQUr7jDRFylcLqFM1SGlZOxNviU2J6fhi2DPOIQk6ShupG57wQZF+WFg4FRoZoM2ZLspAVUiSbje+lZMXE746zVRlqqUDoS0qJkTeGZRAnf0x3O975PnVQuS3U6qV9VRBp0CnIJUkmoGB2iJ0+8nbrDXMJVB/luNIBjUvqPUW6iN9rDCKllXLkudbEgzMX6x2HID54eZRqWlxLtVkgqoPqOoEkEbCDImd5kziTrX8CBhUU5uqV1ArsYXneSCQIkn5REDEVKspUqdasYKjqI+Jr7zH0OLLnMprV0FKANIaDJJQA/EzRaxIA5Yi4l5NNBQpKpZWhi5aQbLuAADAMDYScdY8wl7Oom8K0ZzqgPp/lklmvEwL9f0OLPl2VKjKbhg0xeJJItbleOgxXOGcLP8SXdAUAY2ZSZsB6b9ZmCLHfBTsRVlV0gAek7X/wAzf9cMxo8pUXz1D8xRIAsNK6SSewgm3M6gY5XxX+N8OL1HqIADJbVrAuJm26ksT9MWSDUoTJQa0KmLGAQTcbW2+e8Qg4vnNNRGif5YlmvBbrA6tPz5Ypy+poa/EG4VWUvuAwcEkSEJ5kAwVP8A8T2w/FASoaArBj5kE7T6QRzkKPnhBwLPl6qiqzOoICnUdS7j0ne1jF98W/NFPTSjRGwiBy377n/V4Zh8rMyZvzEwqTKrGqx9FttwQ3uPpgOoUXMoQGUanJDNtA2G/KY6k/LBuZyC1Mx5SvuimCtydR9QMAcjaJ/DAyUGXMUhMqhaJmAIIkA6bH5gzgKFqBAKuMc9mXCA6Q4rMqlSd5fSpMEXC22/DEmVqltdTQQA0Qpjewif3flgDiuYbzaCEiC5qCD/AEg/1C5kjmcF089FOEWIhmIGqL7MTuTfaMLXiKeoXQoU/LdfWkiWkggHdlLCBNwNufPAdPLUkYAsW1aoW3pIWSLXIIBgQOV8GZfMoFDl1MMWOtLXO5LRJNrHpEDAiZAZd1qSDU1M2gxe3YkC5iPpOHNHcl+ZBmM7TVdS6SUeApsDbVEC+5I+WKXm8+65qq4Y6ZMX/tEXMwBH3AYuvFqa123DvUYD0llVSqtsCRqJ1Dmdh0xRuKR/MgQITa0yoPe+K+nRQbu7l8ahu4QniASrKja2IJbV6RyIsPU2xk9dsXzIIM1lnBYa3WGJkj4yo3PpPOAbgH2x5Tkk9Q1BgCeQ3gbX3HXF38N5jRlvSTqDHSRMb7MOmx/dn9QAgBE7IgGxLBkeHBqamoQjaBpU29SgAq0kxN4Y2+uB+M0whC+ZLkC6ghB00kmWEfn1wtocWDM4ny3B57MrHUykjc6tRBjmJx1xOqraVm6zGoHee253i3P6ZyyqepL+Z1VeLQJO0GxHQzs0HtHQ41SdW3IGlGG/Ui3e/MdDiHOrYpUlWcEQ1hK7TsQZ6jA2XzB0BQkO6jc20m5YxvMgbx2wqryPIxQtyJc60tWD6RU1MF08reomYMgDeLRjSVNaNr1FZFtJmTzBFt4/TDTM1i9LTYafhWDe5vYxOxuBM4S5pdALONLMBESOR3i0gX+mKhwxoRgZI5CkjzEWOTapHvBjGYGoPS0jY9yYxmHoQfOeo8NWmo8sH0/FYxJElo7DqenvGs9mXVVMrTU2BN5997xivZDjGiv5YLEoLloi4JiOnUtPyw2GUUlCzB4bUQJIYRZbCOeI5Pj+41OKzlKxrSNeoElSDp2UC+qBI9+f3q8pwqaldiSuoBQIv77RHzmcWRMsiiGQrAJiWInVBIueXLl88CZqtTUuyguSIAghfSI26nmZHPGcOWJIMcNQqA1wFVLAsI0ife5N98R56ikaQuoM2pgWJBb3kxM9p6YkOdkEHSCsWBFo5bdIsMLM8fMDwYHpIPI2NzEkxv3tjQguOi7uLl4zS8zy00htQ1QCFPq5GZJ33MnlgriNSUACyYjSIFzcC7Em1+tzhBxaiU0FIF1MkdSL7GDM/rixHh1ZE1kkgqTLGXWPcSZkmTcRjS1R3AgOXkoQDDFobURNMc/rJFv6ow34VTZkYJTZmJ8tmAP2SSCzdAo7SVF43qBy5NYHUdAa9pJm4ICxMmBvNxi45Tiemgx2kEytjZ40kA7Da5k8xzxFjXUUWdRP4iq1ZKVAYXTcGRtzI+0JIJ7YP8O5SmoBFdXiSdIbmogEsBzJvvbBx0O1KqabKfSw1MAoiBsQZ63nc4XV80ajFVUQ+hUCwGCztAWJJ5e3zSxVQE3QEMORUsrGoEphW16nW7Ekc97Aat9wBO2C6uS1UwzaE9MACZcCwaSDE9yDHvil16xL1FtoUghmJ0pc/FYmOukTYmOlxTLa1UAh2JJsbAaFOqeYsYB7TihU0LjIGDVJM5lWamqq6wpvpv0t7BbdiThV4jy41Uy0+WzDnsdiCN7+2+HjUtDAaiR6iBPwg3i/Pc74V8eoa0Ipw7DSFWJuQdUbmRc9cHS6M1cqFGJ+D5mm9WklJAWFQsY5kCwBaTpETaOZviw8SpMTEd9Q7W2v9Be+K/wPgio9OrrmPVBEQSpGxuR7dPfFlzzwqsHUao1Cesi0D4hMx+GEyfUw5KJlaq8RNOdZUuRpBJggm8GPsxsbG8Gd8MqYDhGZgQJmmBDW2IMX9p5TgTjtOm9MSJubi1ypIvvAt9ThbwzNCq1NDIZSysJ6Re4AE9BOOostiPx0GEYZxi2YV5BARh3ZQLxB+JnqBbXtODuHZlaaKdKOxaWKmdz7wSoAAkffhTXolqrKNgigCLa21EkdzCx/3Hnhzw/KGnlklQssdif6ACSBMCQcB26AisCaE5bhj1kqaADJNpK2iZUW9XvMnpJwNks4p8ssVW7AapItHqM7ztY208owwpUGWn5twEJVr223EXAGobYYcE8IVnyy1VICy5BmAAV0k9eu3XE0Qt9yYQkwbiBpypVHZkYGKQViCOrbEGTteJxSq/DqNSqARXG+qCpHpmBIurd+22LPxWmywop2BI1XkbzYkd+xnANXilGmYuC4YWBC9JfTBnc87NiuIlLAH3HS/ER5/MvQQBE0L6tKqFgTBJ1vqZp56Y98E+C0qOjNExUsxNwdIkffMdcIM3xMBdFNmQKbBWJTuQCsybXPzxbfBGZnKtqYf9T+ldUjT12Fo1dsWzkjFuFhS7m83TWnnNRWVdBpZh/Q17XP2vnA6HHfEKm1/wAbbcxMYnz1AHMUW8yJZ0Y2tK8wF2MG/wDbjjiuXRZ0agwU/FaRNoI352jrjzywPG5Ekag/FVJ9WskIhIE3HfYnpiHg/Cj5NMuS9QrsbQuwB5kAdOeO+KtU8vSgILNpKyLeoTcRAt9+DMvTVkT7EklVALAMFsJbbc79cWxn4V+YRpZ3W1KNLIDrAJIDRY2F7TPTocQV8xTck1KZKEkjSJKm3xKYnnvb5YlzlYhCsaWBZjcmZ3tyO53n2wRw7OqB68xRQPA8tlqM3SbWEbT+uKYSxOv6hANXMyfhmtUQPTy9Uo0lToS4k9DtjMMW8V1aX8tHJVbAgRt2IkYzB9weVN/1O19znhvCUFVXFQCpJneRMiNgZM9Tth3k/LQaXBd1hRB0iABfkeeJaHBtCVJAWSHIOq9+RIIkE7AfPGZ1h6dWjcC66ZAG3vaL/wC09tiPlGJi/NqQF9VgxIAJkRebn7j0wtpNqV9DF2JsYkwNtojnbl3wdVrgFidYU6oUCwkExJ5G3LliHhQplZkUyT8AGqY57j1yZ7AYHEDoQhdXI8tQapTYlRqU+qdxJiTzPUkC1r4HziLB0kLKliFN+28WXaed8H0c1UCyrFQLqHUl2Cn3iZOFjZZKhLAgDSVZmIIDWkE6pm+H6OpwYDuDZLy5Z6YQusaxYlmawF/rJmOs7c55yhkM5YAn1DoBa8mO+BuMeFgjE0mddXwz6m/8Y5zzvhnla/8AKBqSGII9SkXIA2J/Mb8sHINaMJIMR1Rrg7K5bTABhrEmBsGUSO6nrg/Kt5dJzqjURC2jTqktJ2PwRjnieSUo7GQqgAQLgzq3vB2E9CeuOa6oEDEAkoIUFiIKglTygLIMc5PLA4mtygFCAeIMwdSTI9IAIbb6be3TB/h7MqtQMgKsB6xqYS24HpO0yLD54DHDXoHU8OL6AQD6babjrG3bBGQR2ptXJixDzNwWIkkb72JHLAbUYrYFxippHzkaXfSQWALAawfSG1xrH9oG8TfB/A6QVaOmqKikwdNhabEbiY2PzxX/AA4prVKoaLFFUCyi97fsmcNfCgjM5jUoANSY53QGe+5jpbFRpqMXEpDx/wAUVAQukCxIgf8AaI+hvPPFcz9YpUpCmNWttybktaBIsbzM7E4tXEqitUU30gXMfDAFvfb7sIM6wWSJMr6VkiIuSeU/LlgvRMrkII6uc5XLs1SfKSATqkG0WJu7SBET7CeWA6taqsuyBQx9OqCeUkC0dZ546ocQdz/1vSAepBkjcgXMiSec4mr5UPWMsQoUGI5XvM3AkdPliBsm5joeTF7cVQkK8gowiD6TqFpGodrmcc06yPVogU4dSQVB9C6lZy5mGJ5QRF9xAxJn+EawxpKH0kEXiIAMydz8QgkCALnCnMZt6VWnWKgJrWoGgG14uecA2P4YooP1LL4qWXhmTZXqDRpLVJjeVpgW7A7gjBgbzECpqBBJLEfDqHNrEDf8cJuH8SFOmgC1FBJMgwdRMtMAQCTy6YbDjj1Cq0WYOQdStB1R3IPpEjeLtGJ3bWIjXdxhRy8a9ZMwNMTIgGSG5zf3jth7X8UmmiU/LYLoUH0wPhuCduu2Kxw3NvAdwGX/ANrVZjadxYYzx3LutcFRTdE8tRq1BxIZIWxgXkxYY9HF6XIE9wDRlfTOoJ5TfEeB5hqevUhpll1HmCtx7ErAjbqcebcWytQ1S2gwJnmLAfpj0LhXiWoKYKuworJIi9Q6ZYk8xJAEWsBffFW8bcFkLmlWAbOnJS0QV7fn9Bsb9OyIvuRTlUualHzBg2xcvBeYHkEHSCahBJ5DSDP3H64p1bF//wCM0pOjI5JljaJiwvJ2n8hjzfWV7RuDL+2G5mopqUCtv5ovNiND3E+5v2xrMcQUCVUs0wPVP7nphlxUUx/DhCGVa+iGF50uAQbenURMxeMG+XopvVeigCrqlRsB9naAZnnM48ccCF5TIN1KeXZ61OTGhWqG9iT6Rb3M3we9ddShJMAETa/P22x1k6LOGrqomtdQCAQosqwLc5I74mGWILR6dJKyQTpN7DSCN7b2th8hrQ8SrV1JMrxNstcKpDgawVDAzzIPKT9+MfjlFH82ogBWGTywLG19LAj5A8/ngTNZFhQLM6zYBQSpCk3a+3y67YU59RUZQwYIYiJiAY3vzEGTimIHq+tyigESVs5BaKKwWYjUxBgkmLmeeMxweBGp61Zwp2Gnlt/VjMHmnn/uGh9T07iXGigDKSwBu1mEi8C8kgdP8YCqrWZoRdWskkR6Rsw9JEjnbfCrMOaagqEJJUBS03ncXgEm+5wWmRaFdlJYEkXm884J2nYjle2L8shbYqLwNXJDws6tTsqamJALTy5r2F77YOytKlSRQjJJEk6RqaeVzpIHsLDAD0zZ1RixJ3kTq6zF7m82gDHVNASXYGnMACZJvsoMgTN+W+MrjI53qNrzA+DsAjnyyfWdr8+k3HYfXEdSpdtwzzKraY/qg9wIB62OCqzokqgAJ9TMJi5PLbrcYTuTCvpMEtEryvfsdhcYtxN2Z1BjBaWaSoBr9OktpaREbLzJAvGobWJwzylBXVB5gZVkISDq0iZO9xY363vjz/jNc69Rg7QIG8fTFs4LUNWkpR/smaZW/uQABFpmTJMXiBbJYUEQslbEY5+FoQBALhdV5O8iRMz8owFVyz1KaShYiCxA7MBsICx9cbp5w1KtKm76jqJMzFgd4vtzwbRqtoCzGkkLLR8LXnTa4mPbfqA48x9qBcVVsoVojUwhhqSY9JiItyIjAfBcxWWnUViQL7WkxYmN468sP+J5IvSphQSdHqgjtN2+eF/EaKrQfSdB1AXgH4LERvsTtzwoIBAEfmgoCCeFEOms4B0lwCOZgT/+MHl9cPuDZYjN+k6i1yo2tSa+5ibCO2FHgGmgo1gzTFQQL8lXp35Hph3w+kpzJk6dTyluiHf7tsc5C5QIMZ+RkvFMsDXQaipVC1tviFje5mLdsCZumBVgyOQ2Ek7gTM89rDBvFjL0jJmHN/7mUjbp+eFnGVIIOqPSLger7Rm3O+NFSrD6i/zUSFVLA2g2mNybextfE1bOQ5KKt4JSCT6QY2N+f1GFuZ+BiIAZiAIPw7TPIzeewxDw7In/AKhMg6RpBsTbUTMQIJnl9cIygC5h4d3GCcRqIPiGpxMjSIkRpUG94vsBjj/1vzaaprCVAusE05QgSSB8Wm3p2GBc8Co1UxqJ5Hraw2tPb8cTcEyjIpJRTFNl5gy42knpcwp98djbye49BRZMPzDBmQS1N4BddPWJiRIYjlH4YKznE6SltAgEaZtPLfve64LZqhpUtMu2lJIAY7H0k3gTz7YTUMrqeX0rolzqMCx+GdgCRvf78TTF7uRUEc/JdwnhPFVqVKyhwq0io9XpEwQYk/2nHWfqmsF0sPLYnb+k2Yi+7LA9jiscPpK+arTBB0tYhoIfe0jFnowLbxEC3f6Hc/TH3uJfgFPQ1MLGjqRcaziCjUkNTUaVnSYA1CYtHbGsvm1zK1Kf2HUgfkffmSe2AONhnoVE/qNh+H5YXeD+NDR5S0wXn1GeQ5kx9AJnbHM/y4t0ZwFixK1n8uVJVrEWI9rHFt/47OlXksVZtOleZgQfebD398LvGuSIqh9OnzBMWsRYi1toJAnfEvhagzUK4VtJpNTqKbxIPQdY54+R9fi4Aofuaj80lh8R0qbU0KOwqKyO4gmYa5kfaA+ydoxLn+LVaWXqoagYMjKASLBhMgAnrv3xDpNWj5ZEq9No0gkKStogWEif3Bir8TGdoUkhVqEqmoqAQTYtqi4sd5x5C4rA/BjKlkVHGVrrTpUtEJpUAmdRYlByt0NuxtzxBVzjVNI+OVOwOkTy1kwG3FhFvniQcOoaVHm1B6YALKZJmNl1N03G1jywLk+B+jUHJ0hoWYgzuDsoAG0zglQBJECrm3UkqJnTYEi0mxPS5P1wtqOCrjQWGv0ksxIEyVCggSTNyDywbRZnrXlFkeq5neLweU8u98Ns5w6mzAQYciX1Kb6rEKICxF+UYircDUbGAIlo8FLKGlhPI1IP0m3tjMFU+GsRPmMtzbWBF+l4xrD7+xNIdYhpcAzcytZCYmNRkSJ2jn0xMvDuIAWcGbTqiJ23Fv8AeLuGYWA9LQG0ghVk72H6kgc8LszmGKnTqJ5EAwWA27ek9cbGzgiwRIjKZX83X4rlvU3qAH9anbsDP+sS8F8a5nNyH0KqCfhkk9p2jG+LZ5/KsbVHmbybEcxBH5jCjw6QrMAfiJiP3cTP1xRcpKXNOIc+5YuI+LKeXdNVBGMBgy2M9+W/LAuW8b5SQTQIMmTqLC+59W5w94YqkiVBJ0kcvlsYBgX+/HPG+D61dkWihBE6aSEaR6jpNiCIKzgDIPIk8jBWqoiy/EeGlw5psxBHpdiVt1Fp9iTjeZ8X5NGJSi08tBKgdbBgI62wl4nwIlQyMjA7bqe9iAT/AOM4sfhfLUVoAGmHYkrLABrHcgmQt7X6Th3yBVvuczCBZfjmRd9ZNWm3MyCLyD3vJ+uG9F8u40pmFJAJGqQPUSbxvBP0xDlOAZeoAmhC5MmYvuANpAFjv37YXVvDuX1uhAV6Z0uKbEqGIkeo207b7TfEwyMLqdatqWSjlqlijUXIsDrAta24OB89wA1BOYrU6CgglUYOWjbfY8tzhNW/48dKJq+ashPM0ipNuoOnFY/hmIYNqLBlEFj9qeo3thsb422u4PbW7lwq8fyeXBpU1Bm5eWJYxF4O8dBgnJ8RpjQ9UVaB1GJKnddrG1oN+mEeQ8PUXo6JQZiQ0CozkaLnUAAiSJ9IJPth3lcipMVtLhYsfcj68vngZSvIE9iWUAgsIybj+U+E1ZgzqK7drfliOtxrJ1BHmLJGkEo1hed5E/K18C5vhmVcKEpUw4JBkG0/CelhyG+IuJ8EyjEsKSUwtiASIYD1TpJJI6CN98EMr/ED/wC/3Ie4D3BeIcDoV/gr0KYHw2YW1E3GmJ5c9hiWnk6TF9WaywmICkwLCYBURMAffhFTyStUKy5UTcDl3lrYNHh3LuQpmYG7Fd5vN4FuWHZU6MDceoSnDlUMjZlSFb0Cl6mOxk+YVEDoJwHmOFjzEZ8yQI2OtT7j4l3wr47wSkjJ5JMBgHBJM7XvaJ5d8OK9BKhRDTWWlgQSJsSR0Egf/HC88dCh3H0UuF5aoIpg1ElZEKw5neeW2/fbDLO0CKDsaqMXLEKYsFMAAkH6xeewxWa3hilYeYaRE31SCJtcmB0tjKfhMhop15JkAskoQQLAgEawCd4i3yv6XLjxZPcrr7kKU9GC+GssfMqViAurSFTmfV8W20iPnh5qDGqtyABOkwbbx1InC80sxln8uq/mIqaqcA3iYX1AG0ffjrK12y4Vt2Y6Z7kiTPuY/wDHH0nos4yYeV+TIZUIbc3m3V1F5iFYjcqdn+tj0OEuTy3k5ptMRY3AP3GxI/1iwJwfzj5hQ0WMy6Q9NuoZbFZ52g4TZ/LvSOtWKkWYA9+u5UgYp6huKcz4nYxZr7k/ixy1IHy3lWBLMpUAEQAATt1MDljXgOkzGqFTUIWQYjdheTsZi2Oa/iio6EqGDQijS1gQpDHSRcMb6eURhj4Uq+SZYgBgfNkQSVNha0g8iMfOfqOdctlO/wAzYmJuOofSYU10uYJsEQaQLzaL2B2EYR1yUzHlUqZ0lhUQAXAIggTcwwwZxir59cJSLgsp1EiQO5FukzjvhnDDTzuXc1Q61kdVKks0Iky2oCCSDbl1x5iKas9m5RAd3GQyfn01NVbrckMNYMwFPaeW1u+GFZT6RWBpNZAVYimbEACLIx3v1gYV+IW8mChq6hMkAtKmN5tY7W+YwqTP18woKHXyNMah0iSwkmREH5YCYHJ+U4Yvls3LdW4VQpKDpAIABYszXBm5mCSe20bc0fE+O00aEp+YrlUKkbxAHqi+5+uAcxRzFWfPIVLHSgvI5k7xPXtibhXg0htXqUj1fFz3k+5vgviQDlkPUf2Sd9R2mdgACgFHTULfTGYziHh+k1V2/iGEsTA2E8t8ZjLafcpG6ORT1OAmmIWzB5vc9BtN7TOOaniJk3+MMCRp07coIvHKLb9MV/PZ3ymKOQo21SIOxiW+e3InCxM2jk/biJAvBgxYfU/5wMOIsCWmBMd9w3j+d1EHSBJUbgALa0CAAL27XwoqMA5YACSCCu0ztYRaBhxluDlhOsIBeLCZveLgyBtziMZ4kyKpTUIDYgkkgzbsI3B58xjQBwpZrSw1QxnIUMhggKRcx15QYxBQzAjzKhpvUiAoMDmdgZII9tsQ5TNgMtORdZHPcAxItz2wozub/mhFEFWUGQSCDubRsOU8sU4kzsuLkdSPjGcUq9MIshiNdjIAMC87XgzyvjjgFKmaaFkJZWPrU6SAbAW362ne8YnHDQldQyiqqsNYj0EHe47c8c8L4itMlBpJcsCF9QW3Jv06YPKxSydAUsIV2NSrdhADBgDHeSDAM9cM8lVSddRJZoaAYDkCPUxmx7CPwxLwziEUXgp6BuUFxq+EHVfcbgDHaccqGw0D7JKpB2i19vffHBLBr+5cYlsmbz2Z05qnW82lRUDRoR9QaWm0DSLBT2gYGqV6bfxZSiGeooJdzKwXMkAiAREgnE+bqoxD19LGwOspqjnbft3n545zvEESmwogyYL6J25rMQZEgYnx4kASDkDQNwfgPh9qVLzBoV0DhmP2ySQVBmGAAA3Ey1sMcyAKgAnvz5g4A8J8Vq1jUpVGZUqegKSQgQ7KBHXniV880hBpKopE29Ww/AT7YZ/3Q4TZIMLqUWLs2sTMRJ0KTfmZYgfu2IvEPkqNN9APp6NYCeQm97Tyx0+Yl0JFon4TcjnOxtvG2BM/m0qU2QIJVh5epR6iwuo6EGTe0DfngYQQwIkQhQxF5VRJJ1SQLi4Ctzmethhjw7iaqYBLlpiVJi176rd7be+DsukLp0JDAAqjF0k7gTOmIHUYEq0UqVgp1yFFgbgH+kosLvtirZN1UiXs9RfxTPgsUZSNRMc4MyDbYW77/SRQ0I6yyAgRFwD0O/PDJPDpFVxVqJVUAEGppDg2IFzEx0PPlhfUcB2QW0MQpm0TqWD8wLYVSLFTZhZSOI/mMMwEQ030rBYKZDyBeQFAO9x0ucOsqyEkJIUR7GbiA1yBBg73xWvFOeZsqxDgEFSND3F995mDExgPK8dqBERaLvCqskyZCi49PW953xW1bYnPjBaxH3iN0/lsSAZadN5EjYHYzv798UnjHE6xb4FULYRJiDvcxPPbFhzq+f5VVhVD05HqgKQ0SJ2/Y2wn47Q0L1kmI9hb99cet+nZNnHfe/7iZVsBhLhwMzw8PVmpUqqWJJsPUQLAiBblvhJksmBJZkqMwLMrHaGICkD5HrDYaiKWWp0iJRFUVWDRDaR6RuSdRJjvgc8QpLE6VvAIXVfoxFh9Rvjb+q2uFR+ZL0wHuG4Xma7Ux/8AS0ct5i3MakaTcwYubjc4TZWpUVj5ghn/AJkSCRJMgmBJ/XbDfheZYswv6oOrkIkBR0MfXGuOpCLVuxUnYj7XXaxIFxtj5kgsKnoJxUwkalAtTbUBtJJ+cX+fTETUkYoyDy2Q29RA7wCLEjGss5dQVHpuPVFuk9hjeazoFgC0x8N4jmducX598TpqBgIkOerPTJdnQqREu2xnYQBy6nfAtPO1AzCnTapTm7aoN97HaJ64ziFasQVuJuBEc78vxnAnD8gyC7EMb7wR7c4n9nGlC3GiYnC+pYqZdVEAR9mee0yRcm23fENPjrUR6wy3gmBHyue1z3wtzgSoAKhYmLMZVh2kacZlaQSk1Meqmf6vVM7+onb3xF/Tl9MdQU3Vw6lxagB6U1CSZ0MZkkkyBG84zANLO01AUJAFh6Z274zEz+nYzvf+4ajGhoBIqs9gfiU8hMmeve3ywyCohsPLEDYASYBFhv8AUe3LC6llFspZYj0mSOtuh6X74Ip1BS0rTBbbSq8uUwYH0+WNS4QBUuiAajGjmSptzuWaN4AuQIIvyH1wNxOgK1NhrLOVtERsd9Ity6C2OqtIsi6yFLgRqgbnpI6dJ6Y5q5rS4ZyzFB6UpJIAiPiYKPx6Ycoo2aEJNdSqcHU+ksDI29xaPa0fPDv+CD1LCYi5JtvfoO/thVxGp5eZYKrDUNYDGY1bgQBFzfvh9kMyVUVFAOpefe4v+eMhPldxA2riN8uWDGJPYfLlz5z2wooZKpSqMy0m9KkgAc4uDa+/vGHnEuKVg/8A1NKfaEm/QLBvG5Mj2wHxeq5QbmCD8QINyLaTMGRz+mORSO/MiVHmG8Pk05RdEgWZYiJkAaZMTOCFoVQklpmJOwgd4AnCfI5tqdKWUwLECSBcSbmRjrMZ81FA1OASPVqN7cm6crTacMqkH4x8euo1pZej8bKxeRAUBgeo2kHv92DcjWXXpSnWkgsWIEKFvBMQW5DtOBOBcCLKJq1H0mWphnll9MAGZ1GT8R5DFkyvA1ViwZ9CKqqoqNNluDyJm89sTtQdm/4mbN1uR5KmTqY021MxZ2BJuTAAF+0gDCfieVNNS9gq7SsN6r3IME7CIEQcMq2YFCkVhJZtSr5nNrDU25HOPf5VzMZ9qutTSBRiIqMCGWIBIM31DlflhA3I6/5kMNh+UZZHNBxoMibiDab2PY45HCgpJdCxZABEk3FxYBRa3WZwt4UrJXVZgfCD8/v22xZaudTWRTJ1Rp5aVj+mJ+kWxRTx6mnMxQxPk+EVROlFW5JME8/fEWYytVFDFkJB/wDbjn35+0YfcOdlcgiS3wSAuq+wJJn2OIeK5wVV9Q03+Egj35/WMXogXEIErlLi9dGliHSDKsFt3BA2vgLNZnU6ktcdVWRJ7DaOfbDXO8FKkOrSDteR0sBsO2FFXhrDXdRpE2JuN4+XfArcbHSm5BnMpU9ZWoSpJ3sAvc9vzAGDF4TWYQHqR1M37zPLvHbA65hzRfQSJBjYQQRpYfS+HlGjUanTnSXIE3O/W5E7+1rYcUBuVBHPfUV1sv5KjU7LUYwAGB1cpgSdIBJN/wBMR5ykoFIGWAKHuQsAi/bDfMZNKdZNTAtpA3knTsLyB/nnjjP0mDrCAMrWABIOxnoQbc8HAxUhh9yhUFSJFxfNSUdLpzBBtPJh9k9/ntglWlwvbYbXFztH0jCrxXUzFBTpC0lYjU1PWCZG19r9Le+HPhvLPmaKFZEAam5agOc3J2PS+Pe/U8ieoVQNkTHgTi3yEW5fNshZAvqQkSBPpE3iQdunTBvEaoq0XQWkDSVm5FwBtMnDit4MQPreto9tIn5nl8sSNUylKTqLm0xfba8AY8QIE7NTWdnUq3g7PvqYH1AhWAPVbEexnbti1ZjINE01kmSLn742wvq+K6VIBaVFVG3T7hbC7M+OyZ9YUR9kfv7sAug6swUbuazXBGDF2TS06tIL3MbABon5dcE06R0LqR1jm23494xVuIeMdipJnfrblJ3w/wCDeKKVZKaEMtRgLzYwLmBMchffDLZ/cKhseJK+WRpiCR/aTcfn3xNRykNaCY2/xviepTkWmB1bfpbY/XEtPhbMB5jkdNLMsg9dJk/4w+vEbqD+QOYP3fpjMT+QBY1GEcoVvvJk/PGYWxD/AFMoohK/yhYwGMtYc7EA2/t63xJRzbhtVR2v9lFAmJF4F9vtY0VVWgyhIW2973EQNrSOgnvNSRHWS5g20xMwYn2nmThVfktiOpFXN0gDeHBN4MkwRub7X2mMdZKhTpaidVrxO7Eb2aCOxOC2qfBpgaRAgwbGR1M3wJUoea81awuYVHYiRtMTcTbeN8QZg4NxHPIVKv4gzBepTqhbg6W6dhIt8h07YJyWa/l8hoBkdgb4sHiLw865ZyKcpbQQel/SosRAPqnaTip5TMLCnqLwZ6flGErxFH4hdUotyGN/QABB2N+QuYHbCDiXExqIHqiBMTBI3k++HWYy5ZYFhEBp6bW6Xv8Aniv5nKFWIAJBfoBh6A3FdbPIQnI8SNOmVdS3S5C3BmYN7ER7YJ4Y2pwG1VDHwzERzJj0j2ws8piY3EfQdJ++MM+H8HqkSKR0g2Y2XoJm0j88K6gCxJNj4AkS75ZVSnpV0WpMgpdRCyRJ6HYzNuW2A85n2VabUg7FnHrLGZN+u1ogCMLc3QEoNTGpAYgxpQkXAKiJvHYDHb1Gp1FDEaV+yDEyNQgnewnsDjFYuhMyoLoyOqtWvVbyaKhAt3axaDJA5AmSLDnjnjrL5a0xMiGB5cx13/LFm4XSWTUFRdGnYdSTqHsAAd9ycKeKUhUq0nCgoPgHwjpFtiCZ+mNS0x1LALeolyCk1GbV8AkjabC8nvH3YK4ZmXcVHU6bEi45W+pMXnbAvFqWmvDWMaSD1+W9jvzjDHw9wc1EhQytqEalISDM35bDFgh+pZxyUQ7I0XqugeQGg7/MsBPpOw9PTBVDwyGq1qK13UoCwBgzI2Am2943Hthll+EVdStq0aREmGPLaPa3OMH8P4f5VR6rOGZhHwwR85nGhcROyJKUzOl6VBqeohgSxLC82AC2kTz5WwiyZMs7sNOlh8SzaDAU84m/KcX/ADlfKanLtrJEFZLLvMAct+vPADcdy1IkUstTU9SFHLnFz9cIyKp2wELYyw1Kdwfhtd6rJTpnSjH1FTEdybTGwkYdp4SzYaKZVKZuQx2PUAaoHbBWZ8buwgMFPRbD6mbYScR8UVBC6ydTC8kkXHOdonE+eInyZT2z3G+X8IU6fqq1x5pnUy/cAPrNr274mrjK+rUXqGACdpjYjYf6xWMxxqBa8deffCbM8ZJ539/3IwBlN/FY9UJacxmaL6/NqVq4t6azLpPOYVeRxDU8SeWmimVpIOSekD6X+mKW3FjLSeW2BqrEgnmOpj8cUIyN2a/iAkSzZnxKDzJgg/PCvO8fLfDb53wpo0HKh/KqGmftKOh5YlTOoh9HzLb4AwhfzFOQyKtXqkTeOuATWLHfDN6WsWaTtAn64EbK6Wg7gxe2LKQIhMtvhnwjRr0garGTIEGIvvyE/XDDL+BTRqmoFMLOkiSOxiZ2+/AvCqq+Woiw5c/c4eZbipABVzfZZvb88SGWruONSZ83TpgF2MbSxm/som8fKMc0uKq5IDKpsSAjMSO5K/cMTrn1azEh+Xef94jCZc6iqsriQQsx7sosI64TIxO1/wDcfkT1Cv8A1WmNlJHXXH3ESPbGYAGZZbGijRzKvJ+hxmG3+ZT5yelw2swhlZZ9USSJjrHS0Rb54e5SkUUWH/cUUmNrb7e2FXhXi1atXRUNhd2a4Cxee8TGL7lclQAGmiGm7FmJgkn2G/QY7EoYUupD3K1UqbZUNcAauo0lt+pU2vtiHM8LBlmVzMj0Ip2vp2MfXFwWsANSKsAkaUSBA3vGF2f8QqQENN11XFgIBJNrSZH4YX/HoGyL/AgGWvET5zi0IiFjoYABGF4ECALwuw3HtjzcUzRq1KZn0uYneJ/1j0xq9N2u1gB8Q+uwMf7xWPF2QNXMrUSmz6xpYopJ1LzMAxIP/wAcQwYmQ/LdwK1kCB8AqEZoSx0FWgDkSB+gxZq+ZMaRe3v9375YS8O8LZghSyaf+5lFjuDz3w6o+CyDBraQdtNz95/cYnn9G+Vwyyt0INlKFOrUFNKTMxNyVAAgXJPIQN74jztUVM2lFMtqCj0uoIBHXaACeZ5X7Yf5LwiiuHevXqECACwCxHRQN+d8NKf8NQBjyqYJBNwJItJm5Pc41Y/RsD8j/wAxCxJuVLK8OrqWmmFMnaDF/hiJi3IycEnw7UrVFLoNI5lirHaBAEATIty2w/r+Kcugs+s8gv4TYffhZmPHQWwpD/ycQO5gbYo2PAjfJtzvbLbqMuHcJ0Ugr6C5MsVFrbKs7KB95OOn4HSHqczG2prDt/vFXzvjWqQWTy9I6c+03IOKzm/F9aqCHJ07QGsTO5kSfbDh8K7UbgGIXPSnzOWoXHlixI0iT32vgCr44oRNP+Z8woG+835dMeXtxK5CgBT0EbYC/wDUNMAi24GAfUOb4ipQKoHc9Dz3juoZ0hVHIqJMdZP6YQ1/FjT6qjwx3UwR3vy7YrFfiTTPXl0kYBr5vVZv0tiSrkY2zH/cJYdASzvxlmNzzs1pI5bYAzPEY+Ik9MKGzs3sBEAdgIxHVqGLQO3OOvbHDDuzOLioe/EidsB18yZuwHPEeXuY6Y7oIg1yT6hExscWVFEnzPUmytKpUveInvHt/rD7hfhRau3nM07kaVAjc3MWHXA+W4jMgAEETcLa2/pi9rCfpOLFwbxF/DUxqGtdRM6xdmFgNwBHIn54i7boag5CR1uEfwxhaC6REMBqJv8AFqPvjuitOtPmASDFwLR0OBX4i9eqKlVIvKjUNtgTfYDl1n3x0YZWqKZInU67Ec7dQL4yOxDbucDc3mPDiEl1cyNiuoAdrEfUDCPjGQKHVUbXYgFhq397/OZw2zvFWVRD9hHf2wBWVKijzNRJPKBHzO+2HxZXu2EblK8mVOr+XboZ/K+Dchw2qTPoPvI+/BOVyQLaUFRiTB9MBehJBsJtyxYslRpUVZj62jYyB9Ikz1nFcucroSTuiDcVHgle7TTp8tI1EHvN7/LHL8LrIRJXedyABfmeY9jvi10OLrUKrpBvEiJXped55HGI6rAqBnWblZ/HeYvB7Yyj1D3X/UCZFfqV+jlagpkjcwZbW1uswNt/nh/l6iEIAFa2md9hvcfXljT1a4ZSCFCfCoKmP7RHTmeZxLRydbMPNQIgWQs+nv8Aj2xow5CWqXVhOKleCQoUjroF+/8AnGYdpwqsBAUsORFRRPyjG8b6P1K8x9wjwRkdCnWt5QH1SSBO31b2xbqlNAh0mTaADvf5++E1fidNLFgD0/dsK8346oUbvMTExIJHL0n9xhsaLiHEnZmWr3LJUdvSq+gC5Ck+rrMjAtHhqAm0ydzyvy9sU7N/8m6tRp0gVNlKMCJjnMQN+uE+f8QVWGpqjX5XAv7WwuXNjTXZjpi5bno2Yr0aZklFItynrtvvhdnPE9BeZPYKfzjHmo4onqIudpP6C/z7YHGaGnn2gn67zGIf5RA0ssMP5noOZ8ZAfAkjqZEX6EDCTiHjisDYlesaYj2ix+eKTVz4Bn63nAz8TMETY9PwwpfK8HFRLJneNPqDF3OrlJhu5wDmeK7wYJ3A/OOeEVTiBOwjp7YhepM3nAGIn9xgLDxH7cbEAKNIHIkyTgTM8Rkc8L6VNjsDOGLeHKwANQeUvVuU84Ek98N7SA2YhfUio8ePlGmBMm55ADkPngermC3WPzxfX/4zoUMn575nzSy/yxTEIze59R+7FdyzLSKlqYGqSpjltY3kSCN+WHYKhgBJEUJkKpXWEcgW1QdInvtNsLs2rI3qG31xa87xRSSqnvJnfrHXEHBUD5pDVVGVPUxYArpWJsd/znHK++px6gtDheumKzhmULTY3WIeYF4kyCPkcKuLLpcgAAQDbYyLRh/4k8Q/xFZxTlaUiF2EKIEAWHM/PFfzNQN/+v8A/P7/ADww/dB4muFcOas8KJi99vn269sM+KcEZBqVg8XYAXFt46YI8H5gUlq1CNUgrEwPhN/vH1wRk+M0Vb1sR1ABP3flibludDqd4lco5d7OrRP+/p+mGdDhvmEKSCeZBGHfC+DPUVago6UYW1Pp1wSJ03P5Yf8AD+BIiatSSN1AYMOt2ABt3J+/EM3qOOvIgC+Yjynh9aYkkg9e3sbT74hfhyEEE9tK236cp+s4b5rLc0aT0a37/PETcPe1lLTLMT/iMYEykm2MCY/lb6ipsrIFOmGH9xMR1AA54PyFNj6WczewkkbjlfqBHU9MMVoMoAQgNcFt135SQOontjguKUuqAtBvvIH2bHfbp9MXYgLYNyxUUaM7q5OmiwaYa83Bt3MiJJ5fdgA8PSqwXy1JkHmF57wb88PqVdDTXXTDPA1EtIBIuAIgj9N8FZLM5ar/AC2oim32XpzPzAPTE8YJNctyITj3AMlladP0kDuNh+74IOWy7EEAG1rj8sAZvOPl6opVBJ+JWIkEcmWd/puMD1OI1dQNIBpILAkAxPa2nvv1xmyemYZNkwNj5xnVyNEtqamwA2MyPuv9ccUdLOABKyYAkNbcG9wehFsSUMulLSa1RKOokgLqBI1GIHz37H5T0qdMsalOstSCQFZgCTe4aJuL43emSt3Hx0nQkWYz1KnMAtPq0TaCYnlNz1sMSZfiiyzNAA6MSRF4EgwDPfCWgtWtVdmTRAAZItFi0G4iRNu3cYj/APShp9DBIJIuuky0kRJsRAm2wjniwxsTyVpQjl3H9TjNEkkVKh+Z/TrjMVxMmgADmGgSFkiSJsdWMx3HJ/5mL7P5kRVFkVZYG4Eta/K9jhRxPiwJYQdJFhaPb5YW5jiE9Z97YFbMjkfa2DjwtdsSZod1Glk+Tq6ASpABOJGzQcmXIwEKbG4v+/xwVw7hdRmg06kn+03+sCMaCoGzIh9VNM0CRfvyxEak7E98WLJeDXqH1MqjnHqb7rDFq4H4Hy+l6jr5gpkWZontpHLbrhFyYy3AGzASZ5klJmHb8O5OOsnlQ7+WGUsZgT0E77csWTxzwpXFJ8vS0iGVkWbQbGPuwh4LwGutRH06NDSZIn6b7Y0WALk9wur4Yqm66ehM2H3fhhrwzwwlNAXhnnvp9h1+eCP44aTAO+0bx3HfC/N+IQoIFzjz3fM4oanQutXSmbgQeQjFf4t4md7L6V6f53xOGNWkSE1AmdMtIKyJBgC8xpEzI6YO4D/x8znXmZVRtTHxHsT9kff7YIOPCvLIYinkaETcJ4k/l1hrfSFDBQzRq1gTa3PEtLjRdYOwvpgfFEAyRt1x6PWyZ0imqhVFgqCI+kCcJeM+EacGXaRFhub3Hcj5jvhMfq0zWaqX9ppQ8xnjPc/ucaHETBJMkiPl+/xw74zwamEGmjW1jnqEEc7X7YXZHwjmK8laVQKBMlDfsvU42q+MrdxG0e4uFcQSSbnEVWrqICqSRAth0nBwpIemVINlcH7wQJ99sNsm6KCCl+UGAOojBOZV6nV+ZXaiViiAIwkGYB5kdOVsPPDvhkOZqXVbtEj5dcWbjnBqdVlp0qUBFQExHq0i823BHzwvy2dWk/kkyyzqPU8/lyxFc4yHiP7hcBTUc1M//LZLSSoBkgCBBABsJtt0xFQokibH6XGF1MhiImxmP8Y7Of0nSJt7X/f54y+pXlpYpNCNmCQvpJInVffoY5RiQPYAG3fl+uE68SDdQYi+JmzdtMH3jHmnG57gDeIXXy9TUA0hYkAgg73ieuJ3AVO9ojv1P+DjQ4y6jQXcCIIm0Rt9OWBqmbW2mR3FsdkGwFhBAkiPq+FC0bkAnr02tjVepUpuv8tqZFxIKkx744yWdKkFCVg/ZPTnvGGOd41mKqhWqQt7gAap3k87YontjbWDFZoVxXiVPM0AGUMBuDuh7NEj5YqzVP4ZjURNfJCw1ASbz3jntiXMHQI3BibdO+N0s6u1jy9+0Y1PnfIQ1SfOoMeL+YG8wAGAaTVDMDVcQkSIJAXlIGFv8TXqu9SlT0vJ9amEM8lVgsCOo/HB3GfCj1jNNWCkAhZgTN5O8RcW57jEFfMjKk02B1QCQNuntAAtjeysEBUd/cpy1FGT41m8o7VKqs0ggMWPpJB2IsLkGLTpGH3hnNvVpEsjAgwHgeoRtG2okQBzOI6ugm9VxqHqR01BgeVuWGPCeGBEK6tQB+1yBO0nFUax8qE5MldzbcMrG4olwbhiizHKe42PtjMT13q6m0iBJgASBfqBH0xvECxvQMp/kSjcF8H18y8AqOt5P7jF+yX/ABhSox54k7yzSCDMQqR73OMxmMvq/UOr0pqVRAauOspwrLgAKdI5BVj6mCcG5ThOWmXIPtr/ADxvGY14sONqyEWTInZIjOhk8qvwqpHTSf0vjpkTUIRfaOX6Y1jMehwRdgCIZHnMll6ikVKKMDaIH0tyxXq/g7KN/wDbUwvLSWUgxvIPXvjeMxJkDtuceoHmvAeX0iabLO+mq1/k0374WZj/AI9yrfCjL31kn5hpGMxmMmce2vxMW4wyXA6eVUCmAP7jck7Xn54zP8UWgrM5f0sF0iOfLG8ZjxEQZcnz3uPyIGouXxLl7NqcTANtp6QDhnVqs1MeU+sMBFtJImOeNYzG8eixdV5ihybsxWvEszl2IemmksPW0Ei4/paSBO2LVwbPjMLJWIjkOeN4zGz/AA8PuC1gG4VWylOoNLqGHQif9YUt4Py5utMDfcty+eMxmPST02ICgITqSvwxBuJi/wC7YVVvC+XaWCEHqCBHyPPGYzEDiRP2ioe5GfDCkwgIMRMj9MQ0vBx8wGrVISfUAoLHsDsPeDjMZjG37o4UGTcU8KoBFCowMAw4DD6wDhfmMqVuyC3qJBkNG8TfnzGN4zFFxK3YisAOpCuUd3OogQSDuYkT1wx1U6SyAWaYP+yPuxrGYhnRVyUB0LiGWzgdSk6hlAvYyux5jDFuFIzelAW5kxH643jMeuqg4lJEHmF/wED1aT2AAwNVyimxUfQfpjMZgEVQhgOY4ahJJXe1jhHn/B+WZvMqUnY7T5h6YzGYz5WIjgCpD/DZZYGllEWDGduQIBP1OC8vkkIOg27iTt1/xjMZjH7rRuAgx4Uvf7v0xvGYzHe6YOAn/9k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data:image/jpeg;base64,/9j/4AAQSkZJRgABAQAAAQABAAD/2wCEAAkGBhQSERQUExMWFRUWGRoaGBgYGRsdHBwgGhcbHx8ZIB8aHyYgHxojHBoaIC8gIycpLCwsGB4xNTAqNSYrLCkBCQoKDgwOGg8PGiwkHyQsKiwsNCwsLCwsLCwsLCwsLCwvLCwsLCwsLCwsKSwsLCwsKSwsLCwsLCwsLCwsLCwsLP/AABEIALcBEwMBIgACEQEDEQH/xAAbAAACAgMBAAAAAAAAAAAAAAAEBQMGAAECB//EAD8QAAIBAgQEBAMGBgEDAwUAAAECEQMhAAQSMQVBUWEGEyJxMoGRQqGxwdHwFCNSYuHxBzNyghVToiREksLS/8QAGgEAAwEBAQEAAAAAAAAAAAAAAQIDBAAFBv/EACwRAAICAgIBBAEEAgIDAAAAAAECABEDIRIxQQQTIlFhBTJxgRSRocFS4fD/2gAMAwEAAhEDEQA/AO+A5GmtQqg0qaZln3dgQZAmecRHLDtqoGwE6eQI2EzJ5d8V7wLwV3eo5Y+XESWWQS17EyLDmMW3+GUC5aoAZtHteP8AWPCzIS3xMxPVxQ2fA82ICsFkR3mFM/P5jAOUpiqW9UQAxgwLELAG0yfu+YZZ2tTpeogrEQOXqO/q3OFdXidMtVRgwhQxM85BAgYVcR5AxuJO41zVOLMQL7btIvYCN/ywh8QcP00TEgkrII56THz5d/lg6pUZmBILTBAFh1MljpEmB88D53htSqLny5YRq07zEkC5F9/yxQUr7jDRFylcLqFM1SGlZOxNviU2J6fhi2DPOIQk6ShupG57wQZF+WFg4FRoZoM2ZLspAVUiSbje+lZMXE746zVRlqqUDoS0qJkTeGZRAnf0x3O975PnVQuS3U6qV9VRBp0CnIJUkmoGB2iJ0+8nbrDXMJVB/luNIBjUvqPUW6iN9rDCKllXLkudbEgzMX6x2HID54eZRqWlxLtVkgqoPqOoEkEbCDImd5kziTrX8CBhUU5uqV1ArsYXneSCQIkn5REDEVKspUqdasYKjqI+Jr7zH0OLLnMprV0FKANIaDJJQA/EzRaxIA5Yi4l5NNBQpKpZWhi5aQbLuAADAMDYScdY8wl7Oom8K0ZzqgPp/lklmvEwL9f0OLPl2VKjKbhg0xeJJItbleOgxXOGcLP8SXdAUAY2ZSZsB6b9ZmCLHfBTsRVlV0gAek7X/wAzf9cMxo8pUXz1D8xRIAsNK6SSewgm3M6gY5XxX+N8OL1HqIADJbVrAuJm26ksT9MWSDUoTJQa0KmLGAQTcbW2+e8Qg4vnNNRGif5YlmvBbrA6tPz5Ypy+poa/EG4VWUvuAwcEkSEJ5kAwVP8A8T2w/FASoaArBj5kE7T6QRzkKPnhBwLPl6qiqzOoICnUdS7j0ne1jF98W/NFPTSjRGwiBy377n/V4Zh8rMyZvzEwqTKrGqx9FttwQ3uPpgOoUXMoQGUanJDNtA2G/KY6k/LBuZyC1Mx5SvuimCtydR9QMAcjaJ/DAyUGXMUhMqhaJmAIIkA6bH5gzgKFqBAKuMc9mXCA6Q4rMqlSd5fSpMEXC22/DEmVqltdTQQA0Qpjewif3flgDiuYbzaCEiC5qCD/AEg/1C5kjmcF089FOEWIhmIGqL7MTuTfaMLXiKeoXQoU/LdfWkiWkggHdlLCBNwNufPAdPLUkYAsW1aoW3pIWSLXIIBgQOV8GZfMoFDl1MMWOtLXO5LRJNrHpEDAiZAZd1qSDU1M2gxe3YkC5iPpOHNHcl+ZBmM7TVdS6SUeApsDbVEC+5I+WKXm8+65qq4Y6ZMX/tEXMwBH3AYuvFqa123DvUYD0llVSqtsCRqJ1Dmdh0xRuKR/MgQITa0yoPe+K+nRQbu7l8ahu4QniASrKja2IJbV6RyIsPU2xk9dsXzIIM1lnBYa3WGJkj4yo3PpPOAbgH2x5Tkk9Q1BgCeQ3gbX3HXF38N5jRlvSTqDHSRMb7MOmx/dn9QAgBE7IgGxLBkeHBqamoQjaBpU29SgAq0kxN4Y2+uB+M0whC+ZLkC6ghB00kmWEfn1wtocWDM4ny3B57MrHUykjc6tRBjmJx1xOqraVm6zGoHee253i3P6ZyyqepL+Z1VeLQJO0GxHQzs0HtHQ41SdW3IGlGG/Ui3e/MdDiHOrYpUlWcEQ1hK7TsQZ6jA2XzB0BQkO6jc20m5YxvMgbx2wqryPIxQtyJc60tWD6RU1MF08reomYMgDeLRjSVNaNr1FZFtJmTzBFt4/TDTM1i9LTYafhWDe5vYxOxuBM4S5pdALONLMBESOR3i0gX+mKhwxoRgZI5CkjzEWOTapHvBjGYGoPS0jY9yYxmHoQfOeo8NWmo8sH0/FYxJElo7DqenvGs9mXVVMrTU2BN5997xivZDjGiv5YLEoLloi4JiOnUtPyw2GUUlCzB4bUQJIYRZbCOeI5Pj+41OKzlKxrSNeoElSDp2UC+qBI9+f3q8pwqaldiSuoBQIv77RHzmcWRMsiiGQrAJiWInVBIueXLl88CZqtTUuyguSIAghfSI26nmZHPGcOWJIMcNQqA1wFVLAsI0ife5N98R56ikaQuoM2pgWJBb3kxM9p6YkOdkEHSCsWBFo5bdIsMLM8fMDwYHpIPI2NzEkxv3tjQguOi7uLl4zS8zy00htQ1QCFPq5GZJ33MnlgriNSUACyYjSIFzcC7Em1+tzhBxaiU0FIF1MkdSL7GDM/rixHh1ZE1kkgqTLGXWPcSZkmTcRjS1R3AgOXkoQDDFobURNMc/rJFv6ow34VTZkYJTZmJ8tmAP2SSCzdAo7SVF43qBy5NYHUdAa9pJm4ICxMmBvNxi45Tiemgx2kEytjZ40kA7Da5k8xzxFjXUUWdRP4iq1ZKVAYXTcGRtzI+0JIJ7YP8O5SmoBFdXiSdIbmogEsBzJvvbBx0O1KqabKfSw1MAoiBsQZ63nc4XV80ajFVUQ+hUCwGCztAWJJ5e3zSxVQE3QEMORUsrGoEphW16nW7Ekc97Aat9wBO2C6uS1UwzaE9MACZcCwaSDE9yDHvil16xL1FtoUghmJ0pc/FYmOukTYmOlxTLa1UAh2JJsbAaFOqeYsYB7TihU0LjIGDVJM5lWamqq6wpvpv0t7BbdiThV4jy41Uy0+WzDnsdiCN7+2+HjUtDAaiR6iBPwg3i/Pc74V8eoa0Ipw7DSFWJuQdUbmRc9cHS6M1cqFGJ+D5mm9WklJAWFQsY5kCwBaTpETaOZviw8SpMTEd9Q7W2v9Be+K/wPgio9OrrmPVBEQSpGxuR7dPfFlzzwqsHUao1Cesi0D4hMx+GEyfUw5KJlaq8RNOdZUuRpBJggm8GPsxsbG8Gd8MqYDhGZgQJmmBDW2IMX9p5TgTjtOm9MSJubi1ypIvvAt9ThbwzNCq1NDIZSysJ6Re4AE9BOOostiPx0GEYZxi2YV5BARh3ZQLxB+JnqBbXtODuHZlaaKdKOxaWKmdz7wSoAAkffhTXolqrKNgigCLa21EkdzCx/3Hnhzw/KGnlklQssdif6ACSBMCQcB26AisCaE5bhj1kqaADJNpK2iZUW9XvMnpJwNks4p8ssVW7AapItHqM7ztY208owwpUGWn5twEJVr223EXAGobYYcE8IVnyy1VICy5BmAAV0k9eu3XE0Qt9yYQkwbiBpypVHZkYGKQViCOrbEGTteJxSq/DqNSqARXG+qCpHpmBIurd+22LPxWmywop2BI1XkbzYkd+xnANXilGmYuC4YWBC9JfTBnc87NiuIlLAH3HS/ER5/MvQQBE0L6tKqFgTBJ1vqZp56Y98E+C0qOjNExUsxNwdIkffMdcIM3xMBdFNmQKbBWJTuQCsybXPzxbfBGZnKtqYf9T+ldUjT12Fo1dsWzkjFuFhS7m83TWnnNRWVdBpZh/Q17XP2vnA6HHfEKm1/wAbbcxMYnz1AHMUW8yJZ0Y2tK8wF2MG/wDbjjiuXRZ0agwU/FaRNoI352jrjzywPG5Ekag/FVJ9WskIhIE3HfYnpiHg/Cj5NMuS9QrsbQuwB5kAdOeO+KtU8vSgILNpKyLeoTcRAt9+DMvTVkT7EklVALAMFsJbbc79cWxn4V+YRpZ3W1KNLIDrAJIDRY2F7TPTocQV8xTck1KZKEkjSJKm3xKYnnvb5YlzlYhCsaWBZjcmZ3tyO53n2wRw7OqB68xRQPA8tlqM3SbWEbT+uKYSxOv6hANXMyfhmtUQPTy9Uo0lToS4k9DtjMMW8V1aX8tHJVbAgRt2IkYzB9weVN/1O19znhvCUFVXFQCpJneRMiNgZM9Tth3k/LQaXBd1hRB0iABfkeeJaHBtCVJAWSHIOq9+RIIkE7AfPGZ1h6dWjcC66ZAG3vaL/wC09tiPlGJi/NqQF9VgxIAJkRebn7j0wtpNqV9DF2JsYkwNtojnbl3wdVrgFidYU6oUCwkExJ5G3LliHhQplZkUyT8AGqY57j1yZ7AYHEDoQhdXI8tQapTYlRqU+qdxJiTzPUkC1r4HziLB0kLKliFN+28WXaed8H0c1UCyrFQLqHUl2Cn3iZOFjZZKhLAgDSVZmIIDWkE6pm+H6OpwYDuDZLy5Z6YQusaxYlmawF/rJmOs7c55yhkM5YAn1DoBa8mO+BuMeFgjE0mddXwz6m/8Y5zzvhnla/8AKBqSGII9SkXIA2J/Mb8sHINaMJIMR1Rrg7K5bTABhrEmBsGUSO6nrg/Kt5dJzqjURC2jTqktJ2PwRjnieSUo7GQqgAQLgzq3vB2E9CeuOa6oEDEAkoIUFiIKglTygLIMc5PLA4mtygFCAeIMwdSTI9IAIbb6be3TB/h7MqtQMgKsB6xqYS24HpO0yLD54DHDXoHU8OL6AQD6babjrG3bBGQR2ptXJixDzNwWIkkb72JHLAbUYrYFxippHzkaXfSQWALAawfSG1xrH9oG8TfB/A6QVaOmqKikwdNhabEbiY2PzxX/AA4prVKoaLFFUCyi97fsmcNfCgjM5jUoANSY53QGe+5jpbFRpqMXEpDx/wAUVAQukCxIgf8AaI+hvPPFcz9YpUpCmNWttybktaBIsbzM7E4tXEqitUU30gXMfDAFvfb7sIM6wWSJMr6VkiIuSeU/LlgvRMrkII6uc5XLs1SfKSATqkG0WJu7SBET7CeWA6taqsuyBQx9OqCeUkC0dZ546ocQdz/1vSAepBkjcgXMiSec4mr5UPWMsQoUGI5XvM3AkdPliBsm5joeTF7cVQkK8gowiD6TqFpGodrmcc06yPVogU4dSQVB9C6lZy5mGJ5QRF9xAxJn+EawxpKH0kEXiIAMydz8QgkCALnCnMZt6VWnWKgJrWoGgG14uecA2P4YooP1LL4qWXhmTZXqDRpLVJjeVpgW7A7gjBgbzECpqBBJLEfDqHNrEDf8cJuH8SFOmgC1FBJMgwdRMtMAQCTy6YbDjj1Cq0WYOQdStB1R3IPpEjeLtGJ3bWIjXdxhRy8a9ZMwNMTIgGSG5zf3jth7X8UmmiU/LYLoUH0wPhuCduu2Kxw3NvAdwGX/ANrVZjadxYYzx3LutcFRTdE8tRq1BxIZIWxgXkxYY9HF6XIE9wDRlfTOoJ5TfEeB5hqevUhpll1HmCtx7ErAjbqcebcWytQ1S2gwJnmLAfpj0LhXiWoKYKuworJIi9Q6ZYk8xJAEWsBffFW8bcFkLmlWAbOnJS0QV7fn9Bsb9OyIvuRTlUualHzBg2xcvBeYHkEHSCahBJ5DSDP3H64p1bF//wCM0pOjI5JljaJiwvJ2n8hjzfWV7RuDL+2G5mopqUCtv5ovNiND3E+5v2xrMcQUCVUs0wPVP7nphlxUUx/DhCGVa+iGF50uAQbenURMxeMG+XopvVeigCrqlRsB9naAZnnM48ccCF5TIN1KeXZ61OTGhWqG9iT6Rb3M3we9ddShJMAETa/P22x1k6LOGrqomtdQCAQosqwLc5I74mGWILR6dJKyQTpN7DSCN7b2th8hrQ8SrV1JMrxNstcKpDgawVDAzzIPKT9+MfjlFH82ogBWGTywLG19LAj5A8/ngTNZFhQLM6zYBQSpCk3a+3y67YU59RUZQwYIYiJiAY3vzEGTimIHq+tyigESVs5BaKKwWYjUxBgkmLmeeMxweBGp61Zwp2Gnlt/VjMHmnn/uGh9T07iXGigDKSwBu1mEi8C8kgdP8YCqrWZoRdWskkR6Rsw9JEjnbfCrMOaagqEJJUBS03ncXgEm+5wWmRaFdlJYEkXm884J2nYjle2L8shbYqLwNXJDws6tTsqamJALTy5r2F77YOytKlSRQjJJEk6RqaeVzpIHsLDAD0zZ1RixJ3kTq6zF7m82gDHVNASXYGnMACZJvsoMgTN+W+MrjI53qNrzA+DsAjnyyfWdr8+k3HYfXEdSpdtwzzKraY/qg9wIB62OCqzokqgAJ9TMJi5PLbrcYTuTCvpMEtEryvfsdhcYtxN2Z1BjBaWaSoBr9OktpaREbLzJAvGobWJwzylBXVB5gZVkISDq0iZO9xY363vjz/jNc69Rg7QIG8fTFs4LUNWkpR/smaZW/uQABFpmTJMXiBbJYUEQslbEY5+FoQBALhdV5O8iRMz8owFVyz1KaShYiCxA7MBsICx9cbp5w1KtKm76jqJMzFgd4vtzwbRqtoCzGkkLLR8LXnTa4mPbfqA48x9qBcVVsoVojUwhhqSY9JiItyIjAfBcxWWnUViQL7WkxYmN468sP+J5IvSphQSdHqgjtN2+eF/EaKrQfSdB1AXgH4LERvsTtzwoIBAEfmgoCCeFEOms4B0lwCOZgT/+MHl9cPuDZYjN+k6i1yo2tSa+5ibCO2FHgGmgo1gzTFQQL8lXp35Hph3w+kpzJk6dTyluiHf7tsc5C5QIMZ+RkvFMsDXQaipVC1tviFje5mLdsCZumBVgyOQ2Ek7gTM89rDBvFjL0jJmHN/7mUjbp+eFnGVIIOqPSLger7Rm3O+NFSrD6i/zUSFVLA2g2mNybextfE1bOQ5KKt4JSCT6QY2N+f1GFuZ+BiIAZiAIPw7TPIzeewxDw7In/AKhMg6RpBsTbUTMQIJnl9cIygC5h4d3GCcRqIPiGpxMjSIkRpUG94vsBjj/1vzaaprCVAusE05QgSSB8Wm3p2GBc8Co1UxqJ5Hraw2tPb8cTcEyjIpJRTFNl5gy42knpcwp98djbye49BRZMPzDBmQS1N4BddPWJiRIYjlH4YKznE6SltAgEaZtPLfve64LZqhpUtMu2lJIAY7H0k3gTz7YTUMrqeX0rolzqMCx+GdgCRvf78TTF7uRUEc/JdwnhPFVqVKyhwq0io9XpEwQYk/2nHWfqmsF0sPLYnb+k2Yi+7LA9jiscPpK+arTBB0tYhoIfe0jFnowLbxEC3f6Hc/TH3uJfgFPQ1MLGjqRcaziCjUkNTUaVnSYA1CYtHbGsvm1zK1Kf2HUgfkffmSe2AONhnoVE/qNh+H5YXeD+NDR5S0wXn1GeQ5kx9AJnbHM/y4t0ZwFixK1n8uVJVrEWI9rHFt/47OlXksVZtOleZgQfebD398LvGuSIqh9OnzBMWsRYi1toJAnfEvhagzUK4VtJpNTqKbxIPQdY54+R9fi4Aofuaj80lh8R0qbU0KOwqKyO4gmYa5kfaA+ydoxLn+LVaWXqoagYMjKASLBhMgAnrv3xDpNWj5ZEq9No0gkKStogWEif3Bir8TGdoUkhVqEqmoqAQTYtqi4sd5x5C4rA/BjKlkVHGVrrTpUtEJpUAmdRYlByt0NuxtzxBVzjVNI+OVOwOkTy1kwG3FhFvniQcOoaVHm1B6YALKZJmNl1N03G1jywLk+B+jUHJ0hoWYgzuDsoAG0zglQBJECrm3UkqJnTYEi0mxPS5P1wtqOCrjQWGv0ksxIEyVCggSTNyDywbRZnrXlFkeq5neLweU8u98Ns5w6mzAQYciX1Kb6rEKICxF+UYircDUbGAIlo8FLKGlhPI1IP0m3tjMFU+GsRPmMtzbWBF+l4xrD7+xNIdYhpcAzcytZCYmNRkSJ2jn0xMvDuIAWcGbTqiJ23Fv8AeLuGYWA9LQG0ghVk72H6kgc8LszmGKnTqJ5EAwWA27ek9cbGzgiwRIjKZX83X4rlvU3qAH9anbsDP+sS8F8a5nNyH0KqCfhkk9p2jG+LZ5/KsbVHmbybEcxBH5jCjw6QrMAfiJiP3cTP1xRcpKXNOIc+5YuI+LKeXdNVBGMBgy2M9+W/LAuW8b5SQTQIMmTqLC+59W5w94YqkiVBJ0kcvlsYBgX+/HPG+D61dkWihBE6aSEaR6jpNiCIKzgDIPIk8jBWqoiy/EeGlw5psxBHpdiVt1Fp9iTjeZ8X5NGJSi08tBKgdbBgI62wl4nwIlQyMjA7bqe9iAT/AOM4sfhfLUVoAGmHYkrLABrHcgmQt7X6Th3yBVvuczCBZfjmRd9ZNWm3MyCLyD3vJ+uG9F8u40pmFJAJGqQPUSbxvBP0xDlOAZeoAmhC5MmYvuANpAFjv37YXVvDuX1uhAV6Z0uKbEqGIkeo207b7TfEwyMLqdatqWSjlqlijUXIsDrAta24OB89wA1BOYrU6CgglUYOWjbfY8tzhNW/48dKJq+ashPM0ipNuoOnFY/hmIYNqLBlEFj9qeo3thsb422u4PbW7lwq8fyeXBpU1Bm5eWJYxF4O8dBgnJ8RpjQ9UVaB1GJKnddrG1oN+mEeQ8PUXo6JQZiQ0CozkaLnUAAiSJ9IJPth3lcipMVtLhYsfcj68vngZSvIE9iWUAgsIybj+U+E1ZgzqK7drfliOtxrJ1BHmLJGkEo1hed5E/K18C5vhmVcKEpUw4JBkG0/CelhyG+IuJ8EyjEsKSUwtiASIYD1TpJJI6CN98EMr/ED/wC/3Ie4D3BeIcDoV/gr0KYHw2YW1E3GmJ5c9hiWnk6TF9WaywmICkwLCYBURMAffhFTyStUKy5UTcDl3lrYNHh3LuQpmYG7Fd5vN4FuWHZU6MDceoSnDlUMjZlSFb0Cl6mOxk+YVEDoJwHmOFjzEZ8yQI2OtT7j4l3wr47wSkjJ5JMBgHBJM7XvaJ5d8OK9BKhRDTWWlgQSJsSR0Egf/HC88dCh3H0UuF5aoIpg1ElZEKw5neeW2/fbDLO0CKDsaqMXLEKYsFMAAkH6xeewxWa3hilYeYaRE31SCJtcmB0tjKfhMhop15JkAskoQQLAgEawCd4i3yv6XLjxZPcrr7kKU9GC+GssfMqViAurSFTmfV8W20iPnh5qDGqtyABOkwbbx1InC80sxln8uq/mIqaqcA3iYX1AG0ffjrK12y4Vt2Y6Z7kiTPuY/wDHH0nos4yYeV+TIZUIbc3m3V1F5iFYjcqdn+tj0OEuTy3k5ptMRY3AP3GxI/1iwJwfzj5hQ0WMy6Q9NuoZbFZ52g4TZ/LvSOtWKkWYA9+u5UgYp6huKcz4nYxZr7k/ixy1IHy3lWBLMpUAEQAATt1MDljXgOkzGqFTUIWQYjdheTsZi2Oa/iio6EqGDQijS1gQpDHSRcMb6eURhj4Uq+SZYgBgfNkQSVNha0g8iMfOfqOdctlO/wAzYmJuOofSYU10uYJsEQaQLzaL2B2EYR1yUzHlUqZ0lhUQAXAIggTcwwwZxir59cJSLgsp1EiQO5FukzjvhnDDTzuXc1Q61kdVKks0Iky2oCCSDbl1x5iKas9m5RAd3GQyfn01NVbrckMNYMwFPaeW1u+GFZT6RWBpNZAVYimbEACLIx3v1gYV+IW8mChq6hMkAtKmN5tY7W+YwqTP18woKHXyNMah0iSwkmREH5YCYHJ+U4Yvls3LdW4VQpKDpAIABYszXBm5mCSe20bc0fE+O00aEp+YrlUKkbxAHqi+5+uAcxRzFWfPIVLHSgvI5k7xPXtibhXg0htXqUj1fFz3k+5vgviQDlkPUf2Sd9R2mdgACgFHTULfTGYziHh+k1V2/iGEsTA2E8t8ZjLafcpG6ORT1OAmmIWzB5vc9BtN7TOOaniJk3+MMCRp07coIvHKLb9MV/PZ3ymKOQo21SIOxiW+e3InCxM2jk/biJAvBgxYfU/5wMOIsCWmBMd9w3j+d1EHSBJUbgALa0CAAL27XwoqMA5YACSCCu0ztYRaBhxluDlhOsIBeLCZveLgyBtziMZ4kyKpTUIDYgkkgzbsI3B58xjQBwpZrSw1QxnIUMhggKRcx15QYxBQzAjzKhpvUiAoMDmdgZII9tsQ5TNgMtORdZHPcAxItz2wozub/mhFEFWUGQSCDubRsOU8sU4kzsuLkdSPjGcUq9MIshiNdjIAMC87XgzyvjjgFKmaaFkJZWPrU6SAbAW362ne8YnHDQldQyiqqsNYj0EHe47c8c8L4itMlBpJcsCF9QW3Jv06YPKxSydAUsIV2NSrdhADBgDHeSDAM9cM8lVSddRJZoaAYDkCPUxmx7CPwxLwziEUXgp6BuUFxq+EHVfcbgDHaccqGw0D7JKpB2i19vffHBLBr+5cYlsmbz2Z05qnW82lRUDRoR9QaWm0DSLBT2gYGqV6bfxZSiGeooJdzKwXMkAiAREgnE+bqoxD19LGwOspqjnbft3n545zvEESmwogyYL6J25rMQZEgYnx4kASDkDQNwfgPh9qVLzBoV0DhmP2ySQVBmGAAA3Ey1sMcyAKgAnvz5g4A8J8Vq1jUpVGZUqegKSQgQ7KBHXniV880hBpKopE29Ww/AT7YZ/3Q4TZIMLqUWLs2sTMRJ0KTfmZYgfu2IvEPkqNN9APp6NYCeQm97Tyx0+Yl0JFon4TcjnOxtvG2BM/m0qU2QIJVh5epR6iwuo6EGTe0DfngYQQwIkQhQxF5VRJJ1SQLi4Ctzmethhjw7iaqYBLlpiVJi176rd7be+DsukLp0JDAAqjF0k7gTOmIHUYEq0UqVgp1yFFgbgH+kosLvtirZN1UiXs9RfxTPgsUZSNRMc4MyDbYW77/SRQ0I6yyAgRFwD0O/PDJPDpFVxVqJVUAEGppDg2IFzEx0PPlhfUcB2QW0MQpm0TqWD8wLYVSLFTZhZSOI/mMMwEQ030rBYKZDyBeQFAO9x0ucOsqyEkJIUR7GbiA1yBBg73xWvFOeZsqxDgEFSND3F995mDExgPK8dqBERaLvCqskyZCi49PW953xW1bYnPjBaxH3iN0/lsSAZadN5EjYHYzv798UnjHE6xb4FULYRJiDvcxPPbFhzq+f5VVhVD05HqgKQ0SJ2/Y2wn47Q0L1kmI9hb99cet+nZNnHfe/7iZVsBhLhwMzw8PVmpUqqWJJsPUQLAiBblvhJksmBJZkqMwLMrHaGICkD5HrDYaiKWWp0iJRFUVWDRDaR6RuSdRJjvgc8QpLE6VvAIXVfoxFh9Rvjb+q2uFR+ZL0wHuG4Xma7Ux/8AS0ct5i3MakaTcwYubjc4TZWpUVj5ghn/AJkSCRJMgmBJ/XbDfheZYswv6oOrkIkBR0MfXGuOpCLVuxUnYj7XXaxIFxtj5kgsKnoJxUwkalAtTbUBtJJ+cX+fTETUkYoyDy2Q29RA7wCLEjGss5dQVHpuPVFuk9hjeazoFgC0x8N4jmducX598TpqBgIkOerPTJdnQqREu2xnYQBy6nfAtPO1AzCnTapTm7aoN97HaJ64ziFasQVuJuBEc78vxnAnD8gyC7EMb7wR7c4n9nGlC3GiYnC+pYqZdVEAR9mee0yRcm23fENPjrUR6wy3gmBHyue1z3wtzgSoAKhYmLMZVh2kacZlaQSk1Meqmf6vVM7+onb3xF/Tl9MdQU3Vw6lxagB6U1CSZ0MZkkkyBG84zANLO01AUJAFh6Z274zEz+nYzvf+4ajGhoBIqs9gfiU8hMmeve3ywyCohsPLEDYASYBFhv8AUe3LC6llFspZYj0mSOtuh6X74Ip1BS0rTBbbSq8uUwYH0+WNS4QBUuiAajGjmSptzuWaN4AuQIIvyH1wNxOgK1NhrLOVtERsd9Ity6C2OqtIsi6yFLgRqgbnpI6dJ6Y5q5rS4ZyzFB6UpJIAiPiYKPx6Ycoo2aEJNdSqcHU+ksDI29xaPa0fPDv+CD1LCYi5JtvfoO/thVxGp5eZYKrDUNYDGY1bgQBFzfvh9kMyVUVFAOpefe4v+eMhPldxA2riN8uWDGJPYfLlz5z2wooZKpSqMy0m9KkgAc4uDa+/vGHnEuKVg/8A1NKfaEm/QLBvG5Mj2wHxeq5QbmCD8QINyLaTMGRz+mORSO/MiVHmG8Pk05RdEgWZYiJkAaZMTOCFoVQklpmJOwgd4AnCfI5tqdKWUwLECSBcSbmRjrMZ81FA1OASPVqN7cm6crTacMqkH4x8euo1pZej8bKxeRAUBgeo2kHv92DcjWXXpSnWkgsWIEKFvBMQW5DtOBOBcCLKJq1H0mWphnll9MAGZ1GT8R5DFkyvA1ViwZ9CKqqoqNNluDyJm89sTtQdm/4mbN1uR5KmTqY021MxZ2BJuTAAF+0gDCfieVNNS9gq7SsN6r3IME7CIEQcMq2YFCkVhJZtSr5nNrDU25HOPf5VzMZ9qutTSBRiIqMCGWIBIM31DlflhA3I6/5kMNh+UZZHNBxoMibiDab2PY45HCgpJdCxZABEk3FxYBRa3WZwt4UrJXVZgfCD8/v22xZaudTWRTJ1Rp5aVj+mJ+kWxRTx6mnMxQxPk+EVROlFW5JME8/fEWYytVFDFkJB/wDbjn35+0YfcOdlcgiS3wSAuq+wJJn2OIeK5wVV9Q03+Egj35/WMXogXEIErlLi9dGliHSDKsFt3BA2vgLNZnU6ktcdVWRJ7DaOfbDXO8FKkOrSDteR0sBsO2FFXhrDXdRpE2JuN4+XfArcbHSm5BnMpU9ZWoSpJ3sAvc9vzAGDF4TWYQHqR1M37zPLvHbA65hzRfQSJBjYQQRpYfS+HlGjUanTnSXIE3O/W5E7+1rYcUBuVBHPfUV1sv5KjU7LUYwAGB1cpgSdIBJN/wBMR5ykoFIGWAKHuQsAi/bDfMZNKdZNTAtpA3knTsLyB/nnjjP0mDrCAMrWABIOxnoQbc8HAxUhh9yhUFSJFxfNSUdLpzBBtPJh9k9/ntglWlwvbYbXFztH0jCrxXUzFBTpC0lYjU1PWCZG19r9Le+HPhvLPmaKFZEAam5agOc3J2PS+Pe/U8ieoVQNkTHgTi3yEW5fNshZAvqQkSBPpE3iQdunTBvEaoq0XQWkDSVm5FwBtMnDit4MQPreto9tIn5nl8sSNUylKTqLm0xfba8AY8QIE7NTWdnUq3g7PvqYH1AhWAPVbEexnbti1ZjINE01kmSLn742wvq+K6VIBaVFVG3T7hbC7M+OyZ9YUR9kfv7sAug6swUbuazXBGDF2TS06tIL3MbABon5dcE06R0LqR1jm23494xVuIeMdipJnfrblJ3w/wCDeKKVZKaEMtRgLzYwLmBMchffDLZ/cKhseJK+WRpiCR/aTcfn3xNRykNaCY2/xviepTkWmB1bfpbY/XEtPhbMB5jkdNLMsg9dJk/4w+vEbqD+QOYP3fpjMT+QBY1GEcoVvvJk/PGYWxD/AFMoohK/yhYwGMtYc7EA2/t63xJRzbhtVR2v9lFAmJF4F9vtY0VVWgyhIW2973EQNrSOgnvNSRHWS5g20xMwYn2nmThVfktiOpFXN0gDeHBN4MkwRub7X2mMdZKhTpaidVrxO7Eb2aCOxOC2qfBpgaRAgwbGR1M3wJUoea81awuYVHYiRtMTcTbeN8QZg4NxHPIVKv4gzBepTqhbg6W6dhIt8h07YJyWa/l8hoBkdgb4sHiLw865ZyKcpbQQel/SosRAPqnaTip5TMLCnqLwZ6flGErxFH4hdUotyGN/QABB2N+QuYHbCDiXExqIHqiBMTBI3k++HWYy5ZYFhEBp6bW6Xv8Aniv5nKFWIAJBfoBh6A3FdbPIQnI8SNOmVdS3S5C3BmYN7ER7YJ4Y2pwG1VDHwzERzJj0j2ws8piY3EfQdJ++MM+H8HqkSKR0g2Y2XoJm0j88K6gCxJNj4AkS75ZVSnpV0WpMgpdRCyRJ6HYzNuW2A85n2VabUg7FnHrLGZN+u1ogCMLc3QEoNTGpAYgxpQkXAKiJvHYDHb1Gp1FDEaV+yDEyNQgnewnsDjFYuhMyoLoyOqtWvVbyaKhAt3axaDJA5AmSLDnjnjrL5a0xMiGB5cx13/LFm4XSWTUFRdGnYdSTqHsAAd9ycKeKUhUq0nCgoPgHwjpFtiCZ+mNS0x1LALeolyCk1GbV8AkjabC8nvH3YK4ZmXcVHU6bEi45W+pMXnbAvFqWmvDWMaSD1+W9jvzjDHw9wc1EhQytqEalISDM35bDFgh+pZxyUQ7I0XqugeQGg7/MsBPpOw9PTBVDwyGq1qK13UoCwBgzI2Am2943Hthll+EVdStq0aREmGPLaPa3OMH8P4f5VR6rOGZhHwwR85nGhcROyJKUzOl6VBqeohgSxLC82AC2kTz5WwiyZMs7sNOlh8SzaDAU84m/KcX/ADlfKanLtrJEFZLLvMAct+vPADcdy1IkUstTU9SFHLnFz9cIyKp2wELYyw1Kdwfhtd6rJTpnSjH1FTEdybTGwkYdp4SzYaKZVKZuQx2PUAaoHbBWZ8buwgMFPRbD6mbYScR8UVBC6ydTC8kkXHOdonE+eInyZT2z3G+X8IU6fqq1x5pnUy/cAPrNr274mrjK+rUXqGACdpjYjYf6xWMxxqBa8deffCbM8ZJ539/3IwBlN/FY9UJacxmaL6/NqVq4t6azLpPOYVeRxDU8SeWmimVpIOSekD6X+mKW3FjLSeW2BqrEgnmOpj8cUIyN2a/iAkSzZnxKDzJgg/PCvO8fLfDb53wpo0HKh/KqGmftKOh5YlTOoh9HzLb4AwhfzFOQyKtXqkTeOuATWLHfDN6WsWaTtAn64EbK6Wg7gxe2LKQIhMtvhnwjRr0garGTIEGIvvyE/XDDL+BTRqmoFMLOkiSOxiZ2+/AvCqq+Woiw5c/c4eZbipABVzfZZvb88SGWruONSZ83TpgF2MbSxm/som8fKMc0uKq5IDKpsSAjMSO5K/cMTrn1azEh+Xef94jCZc6iqsriQQsx7sosI64TIxO1/wDcfkT1Cv8A1WmNlJHXXH3ESPbGYAGZZbGijRzKvJ+hxmG3+ZT5yelw2swhlZZ9USSJjrHS0Rb54e5SkUUWH/cUUmNrb7e2FXhXi1atXRUNhd2a4Cxee8TGL7lclQAGmiGm7FmJgkn2G/QY7EoYUupD3K1UqbZUNcAauo0lt+pU2vtiHM8LBlmVzMj0Ip2vp2MfXFwWsANSKsAkaUSBA3vGF2f8QqQENN11XFgIBJNrSZH4YX/HoGyL/AgGWvET5zi0IiFjoYABGF4ECALwuw3HtjzcUzRq1KZn0uYneJ/1j0xq9N2u1gB8Q+uwMf7xWPF2QNXMrUSmz6xpYopJ1LzMAxIP/wAcQwYmQ/LdwK1kCB8AqEZoSx0FWgDkSB+gxZq+ZMaRe3v9375YS8O8LZghSyaf+5lFjuDz3w6o+CyDBraQdtNz95/cYnn9G+Vwyyt0INlKFOrUFNKTMxNyVAAgXJPIQN74jztUVM2lFMtqCj0uoIBHXaACeZ5X7Yf5LwiiuHevXqECACwCxHRQN+d8NKf8NQBjyqYJBNwJItJm5Pc41Y/RsD8j/wAxCxJuVLK8OrqWmmFMnaDF/hiJi3IycEnw7UrVFLoNI5lirHaBAEATIty2w/r+Kcugs+s8gv4TYffhZmPHQWwpD/ycQO5gbYo2PAjfJtzvbLbqMuHcJ0Ugr6C5MsVFrbKs7KB95OOn4HSHqczG2prDt/vFXzvjWqQWTy9I6c+03IOKzm/F9aqCHJ07QGsTO5kSfbDh8K7UbgGIXPSnzOWoXHlixI0iT32vgCr44oRNP+Z8woG+835dMeXtxK5CgBT0EbYC/wDUNMAi24GAfUOb4ipQKoHc9Dz3juoZ0hVHIqJMdZP6YQ1/FjT6qjwx3UwR3vy7YrFfiTTPXl0kYBr5vVZv0tiSrkY2zH/cJYdASzvxlmNzzs1pI5bYAzPEY+Ik9MKGzs3sBEAdgIxHVqGLQO3OOvbHDDuzOLioe/EidsB18yZuwHPEeXuY6Y7oIg1yT6hExscWVFEnzPUmytKpUveInvHt/rD7hfhRau3nM07kaVAjc3MWHXA+W4jMgAEETcLa2/pi9rCfpOLFwbxF/DUxqGtdRM6xdmFgNwBHIn54i7boag5CR1uEfwxhaC6REMBqJv8AFqPvjuitOtPmASDFwLR0OBX4i9eqKlVIvKjUNtgTfYDl1n3x0YZWqKZInU67Ec7dQL4yOxDbucDc3mPDiEl1cyNiuoAdrEfUDCPjGQKHVUbXYgFhq397/OZw2zvFWVRD9hHf2wBWVKijzNRJPKBHzO+2HxZXu2EblK8mVOr+XboZ/K+Dchw2qTPoPvI+/BOVyQLaUFRiTB9MBehJBsJtyxYslRpUVZj62jYyB9Ikz1nFcucroSTuiDcVHgle7TTp8tI1EHvN7/LHL8LrIRJXedyABfmeY9jvi10OLrUKrpBvEiJXped55HGI6rAqBnWblZ/HeYvB7Yyj1D3X/UCZFfqV+jlagpkjcwZbW1uswNt/nh/l6iEIAFa2md9hvcfXljT1a4ZSCFCfCoKmP7RHTmeZxLRydbMPNQIgWQs+nv8Aj2xow5CWqXVhOKleCQoUjroF+/8AnGYdpwqsBAUsORFRRPyjG8b6P1K8x9wjwRkdCnWt5QH1SSBO31b2xbqlNAh0mTaADvf5++E1fidNLFgD0/dsK8346oUbvMTExIJHL0n9xhsaLiHEnZmWr3LJUdvSq+gC5Ck+rrMjAtHhqAm0ydzyvy9sU7N/8m6tRp0gVNlKMCJjnMQN+uE+f8QVWGpqjX5XAv7WwuXNjTXZjpi5bno2Yr0aZklFItynrtvvhdnPE9BeZPYKfzjHmo4onqIudpP6C/z7YHGaGnn2gn67zGIf5RA0ssMP5noOZ8ZAfAkjqZEX6EDCTiHjisDYlesaYj2ix+eKTVz4Bn63nAz8TMETY9PwwpfK8HFRLJneNPqDF3OrlJhu5wDmeK7wYJ3A/OOeEVTiBOwjp7YhepM3nAGIn9xgLDxH7cbEAKNIHIkyTgTM8Rkc8L6VNjsDOGLeHKwANQeUvVuU84Ek98N7SA2YhfUio8ePlGmBMm55ADkPngermC3WPzxfX/4zoUMn575nzSy/yxTEIze59R+7FdyzLSKlqYGqSpjltY3kSCN+WHYKhgBJEUJkKpXWEcgW1QdInvtNsLs2rI3qG31xa87xRSSqnvJnfrHXEHBUD5pDVVGVPUxYArpWJsd/znHK++px6gtDheumKzhmULTY3WIeYF4kyCPkcKuLLpcgAAQDbYyLRh/4k8Q/xFZxTlaUiF2EKIEAWHM/PFfzNQN/+v8A/P7/ADww/dB4muFcOas8KJi99vn269sM+KcEZBqVg8XYAXFt46YI8H5gUlq1CNUgrEwPhN/vH1wRk+M0Vb1sR1ABP3flibludDqd4lco5d7OrRP+/p+mGdDhvmEKSCeZBGHfC+DPUVago6UYW1Pp1wSJ03P5Yf8AD+BIiatSSN1AYMOt2ABt3J+/EM3qOOvIgC+Yjynh9aYkkg9e3sbT74hfhyEEE9tK236cp+s4b5rLc0aT0a37/PETcPe1lLTLMT/iMYEykm2MCY/lb6ipsrIFOmGH9xMR1AA54PyFNj6WczewkkbjlfqBHU9MMVoMoAQgNcFt135SQOontjguKUuqAtBvvIH2bHfbp9MXYgLYNyxUUaM7q5OmiwaYa83Bt3MiJJ5fdgA8PSqwXy1JkHmF57wb88PqVdDTXXTDPA1EtIBIuAIgj9N8FZLM5ar/AC2oim32XpzPzAPTE8YJNctyITj3AMlladP0kDuNh+74IOWy7EEAG1rj8sAZvOPl6opVBJ+JWIkEcmWd/puMD1OI1dQNIBpILAkAxPa2nvv1xmyemYZNkwNj5xnVyNEtqamwA2MyPuv9ccUdLOABKyYAkNbcG9wehFsSUMulLSa1RKOokgLqBI1GIHz37H5T0qdMsalOstSCQFZgCTe4aJuL43emSt3Hx0nQkWYz1KnMAtPq0TaCYnlNz1sMSZfiiyzNAA6MSRF4EgwDPfCWgtWtVdmTRAAZItFi0G4iRNu3cYj/APShp9DBIJIuuky0kRJsRAm2wjniwxsTyVpQjl3H9TjNEkkVKh+Z/TrjMVxMmgADmGgSFkiSJsdWMx3HJ/5mL7P5kRVFkVZYG4Eta/K9jhRxPiwJYQdJFhaPb5YW5jiE9Z97YFbMjkfa2DjwtdsSZod1Glk+Tq6ASpABOJGzQcmXIwEKbG4v+/xwVw7hdRmg06kn+03+sCMaCoGzIh9VNM0CRfvyxEak7E98WLJeDXqH1MqjnHqb7rDFq4H4Hy+l6jr5gpkWZontpHLbrhFyYy3AGzASZ5klJmHb8O5OOsnlQ7+WGUsZgT0E77csWTxzwpXFJ8vS0iGVkWbQbGPuwh4LwGutRH06NDSZIn6b7Y0WALk9wur4Yqm66ehM2H3fhhrwzwwlNAXhnnvp9h1+eCP44aTAO+0bx3HfC/N+IQoIFzjz3fM4oanQutXSmbgQeQjFf4t4md7L6V6f53xOGNWkSE1AmdMtIKyJBgC8xpEzI6YO4D/x8znXmZVRtTHxHsT9kff7YIOPCvLIYinkaETcJ4k/l1hrfSFDBQzRq1gTa3PEtLjRdYOwvpgfFEAyRt1x6PWyZ0imqhVFgqCI+kCcJeM+EacGXaRFhub3Hcj5jvhMfq0zWaqX9ppQ8xnjPc/ucaHETBJMkiPl+/xw74zwamEGmjW1jnqEEc7X7YXZHwjmK8laVQKBMlDfsvU42q+MrdxG0e4uFcQSSbnEVWrqICqSRAth0nBwpIemVINlcH7wQJ99sNsm6KCCl+UGAOojBOZV6nV+ZXaiViiAIwkGYB5kdOVsPPDvhkOZqXVbtEj5dcWbjnBqdVlp0qUBFQExHq0i823BHzwvy2dWk/kkyyzqPU8/lyxFc4yHiP7hcBTUc1M//LZLSSoBkgCBBABsJtt0xFQokibH6XGF1MhiImxmP8Y7Of0nSJt7X/f54y+pXlpYpNCNmCQvpJInVffoY5RiQPYAG3fl+uE68SDdQYi+JmzdtMH3jHmnG57gDeIXXy9TUA0hYkAgg73ieuJ3AVO9ojv1P+DjQ4y6jQXcCIIm0Rt9OWBqmbW2mR3FsdkGwFhBAkiPq+FC0bkAnr02tjVepUpuv8tqZFxIKkx744yWdKkFCVg/ZPTnvGGOd41mKqhWqQt7gAap3k87YontjbWDFZoVxXiVPM0AGUMBuDuh7NEj5YqzVP4ZjURNfJCw1ASbz3jntiXMHQI3BibdO+N0s6u1jy9+0Y1PnfIQ1SfOoMeL+YG8wAGAaTVDMDVcQkSIJAXlIGFv8TXqu9SlT0vJ9amEM8lVgsCOo/HB3GfCj1jNNWCkAhZgTN5O8RcW57jEFfMjKk02B1QCQNuntAAtjeysEBUd/cpy1FGT41m8o7VKqs0ggMWPpJB2IsLkGLTpGH3hnNvVpEsjAgwHgeoRtG2okQBzOI6ugm9VxqHqR01BgeVuWGPCeGBEK6tQB+1yBO0nFUax8qE5MldzbcMrG4olwbhiizHKe42PtjMT13q6m0iBJgASBfqBH0xvECxvQMp/kSjcF8H18y8AqOt5P7jF+yX/ABhSox54k7yzSCDMQqR73OMxmMvq/UOr0pqVRAauOspwrLgAKdI5BVj6mCcG5ThOWmXIPtr/ADxvGY14sONqyEWTInZIjOhk8qvwqpHTSf0vjpkTUIRfaOX6Y1jMehwRdgCIZHnMll6ikVKKMDaIH0tyxXq/g7KN/wDbUwvLSWUgxvIPXvjeMxJkDtuceoHmvAeX0iabLO+mq1/k0374WZj/AI9yrfCjL31kn5hpGMxmMmce2vxMW4wyXA6eVUCmAP7jck7Xn54zP8UWgrM5f0sF0iOfLG8ZjxEQZcnz3uPyIGouXxLl7NqcTANtp6QDhnVqs1MeU+sMBFtJImOeNYzG8eixdV5ihybsxWvEszl2IemmksPW0Ei4/paSBO2LVwbPjMLJWIjkOeN4zGz/AA8PuC1gG4VWylOoNLqGHQif9YUt4Py5utMDfcty+eMxmPST02ICgITqSvwxBuJi/wC7YVVvC+XaWCEHqCBHyPPGYzEDiRP2ioe5GfDCkwgIMRMj9MQ0vBx8wGrVISfUAoLHsDsPeDjMZjG37o4UGTcU8KoBFCowMAw4DD6wDhfmMqVuyC3qJBkNG8TfnzGN4zFFxK3YisAOpCuUd3OogQSDuYkT1wx1U6SyAWaYP+yPuxrGYhnRVyUB0LiGWzgdSk6hlAvYyux5jDFuFIzelAW5kxH643jMeuqg4lJEHmF/wED1aT2AAwNVyimxUfQfpjMZgEVQhgOY4ahJJXe1jhHn/B+WZvMqUnY7T5h6YzGYz5WIjgCpD/DZZYGllEWDGduQIBP1OC8vkkIOg27iTt1/xjMZjH7rRuAgx4Uvf7v0xvGYzHe6YOAn/9k="/>
          <p:cNvSpPr>
            <a:spLocks noChangeAspect="1" noChangeArrowheads="1"/>
          </p:cNvSpPr>
          <p:nvPr/>
        </p:nvSpPr>
        <p:spPr bwMode="auto">
          <a:xfrm>
            <a:off x="63500" y="-842963"/>
            <a:ext cx="2619375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4" name="Picture 6" descr="http://us.123rf.com/400wm/400/400/PapaBear/PapaBear1105/PapaBear110500008/9666490-a-man-gingerly-crossing-a-narrow-footbridge-over-a-rushing-stre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43000" y="3276600"/>
            <a:ext cx="4818341" cy="3200400"/>
          </a:xfrm>
          <a:prstGeom prst="rect">
            <a:avLst/>
          </a:prstGeom>
          <a:noFill/>
        </p:spPr>
      </p:pic>
      <p:pic>
        <p:nvPicPr>
          <p:cNvPr id="7176" name="Picture 8" descr="http://t1.gstatic.com/images?q=tbn:ANd9GcR16OUcOjvtOv0gNxE5y88oPyY42rt-nGK5qI14WRf1Oda1R2Gfl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2590800"/>
            <a:ext cx="4303108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5322</TotalTime>
  <Words>98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Vocabulary 10/10/13</vt:lpstr>
      <vt:lpstr>Strident</vt:lpstr>
      <vt:lpstr>Foster</vt:lpstr>
      <vt:lpstr>Renown</vt:lpstr>
      <vt:lpstr>Tedious</vt:lpstr>
      <vt:lpstr>Spontaneous</vt:lpstr>
      <vt:lpstr>Imperative</vt:lpstr>
      <vt:lpstr>Susceptible</vt:lpstr>
      <vt:lpstr>Gingerly</vt:lpstr>
      <vt:lpstr>Deplore</vt:lpstr>
      <vt:lpstr>Fastidious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dprater</dc:creator>
  <cp:lastModifiedBy>dprater</cp:lastModifiedBy>
  <cp:revision>57</cp:revision>
  <dcterms:created xsi:type="dcterms:W3CDTF">2012-10-08T03:07:31Z</dcterms:created>
  <dcterms:modified xsi:type="dcterms:W3CDTF">2013-10-11T11:49:31Z</dcterms:modified>
</cp:coreProperties>
</file>