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63" r:id="rId4"/>
    <p:sldId id="264" r:id="rId5"/>
    <p:sldId id="257" r:id="rId6"/>
    <p:sldId id="262" r:id="rId7"/>
    <p:sldId id="260" r:id="rId8"/>
    <p:sldId id="266" r:id="rId9"/>
    <p:sldId id="258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tile tx="0" ty="0" sx="100000" sy="100000" flip="xy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3771-BD0F-48B0-9A82-8858A8CBA6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11F5-515C-48FF-AAD4-703F375C6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VOCABULARY BONANZA </a:t>
            </a:r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smtClean="0"/>
              <a:t>10/1/13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Scrutinize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Analyze, inspect, examine in detail</a:t>
            </a:r>
          </a:p>
          <a:p>
            <a:r>
              <a:rPr lang="en-US" dirty="0" smtClean="0"/>
              <a:t>Verb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8434" name="Picture 2" descr="http://ts3.mm.bing.net/images/thumbnail.aspx?q=1307337894382&amp;id=c07b4e3189a5120986a026eae9b1eba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95600"/>
            <a:ext cx="2286000" cy="3455176"/>
          </a:xfrm>
          <a:prstGeom prst="rect">
            <a:avLst/>
          </a:prstGeom>
          <a:noFill/>
        </p:spPr>
      </p:pic>
      <p:pic>
        <p:nvPicPr>
          <p:cNvPr id="18436" name="Picture 4" descr="http://ts3.mm.bing.net/images/thumbnail.aspx?q=1294974462050&amp;id=f4bc77d565d28469518ad6c4c4d7dbe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057400"/>
            <a:ext cx="3683600" cy="2590800"/>
          </a:xfrm>
          <a:prstGeom prst="rect">
            <a:avLst/>
          </a:prstGeom>
          <a:noFill/>
        </p:spPr>
      </p:pic>
      <p:pic>
        <p:nvPicPr>
          <p:cNvPr id="18438" name="Picture 6" descr="http://ts1.mm.bing.net/images/thumbnail.aspx?q=1296105941704&amp;id=03140cf0a85ff0aac910e0f54037f49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810000"/>
            <a:ext cx="4724400" cy="2645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Diligent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</a:t>
            </a:r>
            <a:r>
              <a:rPr lang="en-US" dirty="0" smtClean="0"/>
              <a:t> </a:t>
            </a:r>
            <a:r>
              <a:rPr lang="en-US" dirty="0"/>
              <a:t>in</a:t>
            </a:r>
            <a:r>
              <a:rPr lang="en-US" dirty="0" smtClean="0"/>
              <a:t> </a:t>
            </a:r>
            <a:r>
              <a:rPr lang="en-US" dirty="0"/>
              <a:t>effort</a:t>
            </a:r>
            <a:r>
              <a:rPr lang="en-US" dirty="0" smtClean="0"/>
              <a:t> to </a:t>
            </a:r>
            <a:r>
              <a:rPr lang="en-US" dirty="0"/>
              <a:t>accomplish</a:t>
            </a:r>
            <a:r>
              <a:rPr lang="en-US" dirty="0" smtClean="0"/>
              <a:t> </a:t>
            </a:r>
            <a:r>
              <a:rPr lang="en-US" dirty="0"/>
              <a:t>something;</a:t>
            </a:r>
            <a:r>
              <a:rPr lang="en-US" dirty="0" smtClean="0"/>
              <a:t> </a:t>
            </a:r>
            <a:r>
              <a:rPr lang="en-US" dirty="0"/>
              <a:t>attentive</a:t>
            </a:r>
            <a:r>
              <a:rPr lang="en-US" dirty="0" smtClean="0"/>
              <a:t> and persistent in </a:t>
            </a:r>
            <a:r>
              <a:rPr lang="en-US" dirty="0"/>
              <a:t>doing</a:t>
            </a:r>
            <a:r>
              <a:rPr lang="en-US" dirty="0" smtClean="0"/>
              <a:t> anything, hardworking</a:t>
            </a:r>
          </a:p>
          <a:p>
            <a:r>
              <a:rPr lang="en-US" dirty="0" smtClean="0"/>
              <a:t>Adjective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2530" name="Picture 2" descr="http://ts2.mm.bing.net/images/thumbnail.aspx?q=1336847172949&amp;id=542ee29f6b5c1271486dc5f5b38657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09999"/>
            <a:ext cx="2895600" cy="2720109"/>
          </a:xfrm>
          <a:prstGeom prst="rect">
            <a:avLst/>
          </a:prstGeom>
          <a:noFill/>
        </p:spPr>
      </p:pic>
      <p:pic>
        <p:nvPicPr>
          <p:cNvPr id="22532" name="Picture 4" descr="http://ts2.mm.bing.net/images/thumbnail.aspx?q=1310787577765&amp;id=3f4a6191a237ddf18b969c56c58876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200399"/>
            <a:ext cx="2057400" cy="3125365"/>
          </a:xfrm>
          <a:prstGeom prst="rect">
            <a:avLst/>
          </a:prstGeom>
          <a:noFill/>
        </p:spPr>
      </p:pic>
      <p:pic>
        <p:nvPicPr>
          <p:cNvPr id="22534" name="Picture 6" descr="http://ts4.mm.bing.net/images/thumbnail.aspx?q=1356153758059&amp;id=9b174818ce32b311bb4f2dbf869c58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733800"/>
            <a:ext cx="2900363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Ostracize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out someone, ignore, or banish with general approval from the larger group</a:t>
            </a:r>
          </a:p>
          <a:p>
            <a:r>
              <a:rPr lang="en-US" dirty="0" smtClean="0"/>
              <a:t>Verb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6386" name="Picture 2" descr="http://ts1.mm.bing.net/images/thumbnail.aspx?q=1280701967580&amp;id=a3eb709526f64657f4a63a14303669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3200400"/>
            <a:ext cx="4145277" cy="2590800"/>
          </a:xfrm>
          <a:prstGeom prst="rect">
            <a:avLst/>
          </a:prstGeom>
          <a:noFill/>
        </p:spPr>
      </p:pic>
      <p:pic>
        <p:nvPicPr>
          <p:cNvPr id="16388" name="Picture 4" descr="http://ts2.mm.bing.net/images/thumbnail.aspx?q=1341630258237&amp;id=5f97175b0fa5c506a4ce6b30a0b404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743200"/>
            <a:ext cx="2743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Miserable, depressed, </a:t>
            </a:r>
            <a:r>
              <a:rPr lang="en-US" dirty="0" smtClean="0"/>
              <a:t>unenthusiastic</a:t>
            </a:r>
            <a:endParaRPr lang="en-US" dirty="0" smtClean="0"/>
          </a:p>
          <a:p>
            <a:r>
              <a:rPr lang="en-US" dirty="0" smtClean="0"/>
              <a:t>Adjective</a:t>
            </a:r>
          </a:p>
          <a:p>
            <a:endParaRPr lang="en-US" dirty="0"/>
          </a:p>
        </p:txBody>
      </p:sp>
      <p:pic>
        <p:nvPicPr>
          <p:cNvPr id="20482" name="Picture 2" descr="http://ts3.mm.bing.net/images/thumbnail.aspx?q=1281433741094&amp;id=9cd4ed5098d490c00e417ec20965ff9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971800"/>
            <a:ext cx="2857500" cy="1905000"/>
          </a:xfrm>
          <a:prstGeom prst="rect">
            <a:avLst/>
          </a:prstGeom>
          <a:noFill/>
        </p:spPr>
      </p:pic>
      <p:pic>
        <p:nvPicPr>
          <p:cNvPr id="20484" name="Picture 4" descr="http://ts2.mm.bing.net/images/thumbnail.aspx?q=1278961917865&amp;id=a24cbe418f6c322e2bebfb367a572b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5814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Distant, detached, feeling apart from others</a:t>
            </a:r>
          </a:p>
          <a:p>
            <a:r>
              <a:rPr lang="en-US" dirty="0" smtClean="0"/>
              <a:t>Adjective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1506" name="Picture 2" descr="http://ts4.mm.bing.net/images/thumbnail.aspx?q=1337315107735&amp;id=4cdebc4ce2fdc56b31eee7149d6a23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819400"/>
            <a:ext cx="6248400" cy="3478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tremble in fear, shrink away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10242" name="Picture 2" descr="http://ts1.mm.bing.net/images/thumbnail.aspx?q=1291828864040&amp;id=055f67c6aec378cf1683f312864995c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971800"/>
            <a:ext cx="2343150" cy="2857500"/>
          </a:xfrm>
          <a:prstGeom prst="rect">
            <a:avLst/>
          </a:prstGeom>
          <a:noFill/>
        </p:spPr>
      </p:pic>
      <p:pic>
        <p:nvPicPr>
          <p:cNvPr id="10246" name="Picture 6" descr="http://ts3.mm.bing.net/images/thumbnail.aspx?q=1356266284246&amp;id=78cd97b14a28c83bd1502269ec8ed4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362200"/>
            <a:ext cx="2514600" cy="1676400"/>
          </a:xfrm>
          <a:prstGeom prst="rect">
            <a:avLst/>
          </a:prstGeom>
          <a:noFill/>
        </p:spPr>
      </p:pic>
      <p:pic>
        <p:nvPicPr>
          <p:cNvPr id="10248" name="Picture 8" descr="http://ts4.mm.bing.net/images/thumbnail.aspx?q=1309217206795&amp;id=972afbc02e245abcea501b0b36a5f4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429000"/>
            <a:ext cx="2689224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Stubborn, unyielding or unwilling to change your mind</a:t>
            </a:r>
          </a:p>
          <a:p>
            <a:r>
              <a:rPr lang="en-US" dirty="0" smtClean="0"/>
              <a:t>Adjective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http://ts4.mm.bing.net/images/thumbnail.aspx?q=1341923394323&amp;id=e604dead01fc62774d1890a590b53a6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657600"/>
            <a:ext cx="2801469" cy="2667000"/>
          </a:xfrm>
          <a:prstGeom prst="rect">
            <a:avLst/>
          </a:prstGeom>
          <a:noFill/>
        </p:spPr>
      </p:pic>
      <p:pic>
        <p:nvPicPr>
          <p:cNvPr id="19460" name="Picture 4" descr="http://ts4.mm.bing.net/images/thumbnail.aspx?q=1407706020827&amp;id=076fbc16c5238ed175e81134885ee6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590800"/>
            <a:ext cx="2879998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Haughty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Arrogant, conceited, stuck-up, </a:t>
            </a:r>
            <a:r>
              <a:rPr lang="en-US" i="1" dirty="0" smtClean="0"/>
              <a:t>snobbish</a:t>
            </a:r>
          </a:p>
          <a:p>
            <a:r>
              <a:rPr lang="en-US" dirty="0" smtClean="0"/>
              <a:t>Adjective</a:t>
            </a:r>
          </a:p>
          <a:p>
            <a:endParaRPr lang="en-US" dirty="0"/>
          </a:p>
        </p:txBody>
      </p:sp>
      <p:pic>
        <p:nvPicPr>
          <p:cNvPr id="17410" name="Picture 2" descr="http://ts1.mm.bing.net/images/thumbnail.aspx?q=1357657878780&amp;id=3c19cd77d56a141eaa0335ec36f7ad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25225"/>
            <a:ext cx="3657600" cy="3823275"/>
          </a:xfrm>
          <a:prstGeom prst="rect">
            <a:avLst/>
          </a:prstGeom>
          <a:noFill/>
        </p:spPr>
      </p:pic>
      <p:pic>
        <p:nvPicPr>
          <p:cNvPr id="17412" name="Picture 4" descr="http://ts3.mm.bing.net/images/thumbnail.aspx?q=1334738041734&amp;id=dc67bf6d2a51b365c6a548329ce2abb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524000" cy="1485900"/>
          </a:xfrm>
          <a:prstGeom prst="rect">
            <a:avLst/>
          </a:prstGeom>
          <a:noFill/>
        </p:spPr>
      </p:pic>
      <p:pic>
        <p:nvPicPr>
          <p:cNvPr id="17414" name="Picture 6" descr="http://ts1.mm.bing.net/images/thumbnail.aspx?q=1367371949952&amp;id=e0062b928b304d08f5d4ed5a14d296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819400"/>
            <a:ext cx="24384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Pretend, fake, move with deception</a:t>
            </a:r>
          </a:p>
          <a:p>
            <a:r>
              <a:rPr lang="en-US" dirty="0" smtClean="0"/>
              <a:t>Verb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3554" name="Picture 2" descr="http://ts2.mm.bing.net/images/thumbnail.aspx?q=1336161213565&amp;id=469ba08beb67dc9953e6443081fafe0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4625972" cy="2362200"/>
          </a:xfrm>
          <a:prstGeom prst="rect">
            <a:avLst/>
          </a:prstGeom>
          <a:noFill/>
        </p:spPr>
      </p:pic>
      <p:pic>
        <p:nvPicPr>
          <p:cNvPr id="23556" name="Picture 4" descr="http://ts4.mm.bing.net/images/thumbnail.aspx?q=1415920681467&amp;id=ac6281da74bb5f6f47ee7b4c8927bd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133599"/>
            <a:ext cx="2514600" cy="3756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Frivolous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</a:t>
            </a:r>
            <a:r>
              <a:rPr lang="en-US" dirty="0" smtClean="0"/>
              <a:t> </a:t>
            </a:r>
            <a:r>
              <a:rPr lang="en-US" dirty="0"/>
              <a:t>of</a:t>
            </a:r>
            <a:r>
              <a:rPr lang="en-US" dirty="0" smtClean="0"/>
              <a:t> </a:t>
            </a:r>
            <a:r>
              <a:rPr lang="en-US" dirty="0"/>
              <a:t>seriousness</a:t>
            </a:r>
            <a:r>
              <a:rPr lang="en-US" dirty="0" smtClean="0"/>
              <a:t> </a:t>
            </a:r>
            <a:r>
              <a:rPr lang="en-US" dirty="0"/>
              <a:t>or</a:t>
            </a:r>
            <a:r>
              <a:rPr lang="en-US" dirty="0" smtClean="0"/>
              <a:t> sense. playful, silly</a:t>
            </a:r>
          </a:p>
          <a:p>
            <a:r>
              <a:rPr lang="en-US" dirty="0" smtClean="0"/>
              <a:t>Adjective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362" name="Picture 2" descr="http://ts2.mm.bing.net/images/thumbnail.aspx?q=1309050605013&amp;id=6961c5337a83189f362a0ee631bd9e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19400"/>
            <a:ext cx="2362200" cy="3334870"/>
          </a:xfrm>
          <a:prstGeom prst="rect">
            <a:avLst/>
          </a:prstGeom>
          <a:noFill/>
        </p:spPr>
      </p:pic>
      <p:pic>
        <p:nvPicPr>
          <p:cNvPr id="15364" name="Picture 4" descr="http://ts3.mm.bing.net/images/thumbnail.aspx?q=1354720945702&amp;id=0eaebda901fc6591614e8ed2205de60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438400"/>
            <a:ext cx="3367766" cy="2514600"/>
          </a:xfrm>
          <a:prstGeom prst="rect">
            <a:avLst/>
          </a:prstGeom>
          <a:noFill/>
        </p:spPr>
      </p:pic>
      <p:pic>
        <p:nvPicPr>
          <p:cNvPr id="15366" name="Picture 6" descr="http://ts1.mm.bing.net/images/thumbnail.aspx?q=1302831772548&amp;id=de6675d19b9e606d7cb3d0368fad2b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581400"/>
            <a:ext cx="4070428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110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 Ostracize </vt:lpstr>
      <vt:lpstr>Morose</vt:lpstr>
      <vt:lpstr>Aloof</vt:lpstr>
      <vt:lpstr>Cower</vt:lpstr>
      <vt:lpstr>Obstinate</vt:lpstr>
      <vt:lpstr>Haughty</vt:lpstr>
      <vt:lpstr>Feign</vt:lpstr>
      <vt:lpstr> Frivolous </vt:lpstr>
      <vt:lpstr>Scrutinize</vt:lpstr>
      <vt:lpstr>Diligent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Bonanza!!</dc:title>
  <dc:creator>jtrose613</dc:creator>
  <cp:lastModifiedBy>dprater</cp:lastModifiedBy>
  <cp:revision>13</cp:revision>
  <dcterms:created xsi:type="dcterms:W3CDTF">2011-11-14T02:28:54Z</dcterms:created>
  <dcterms:modified xsi:type="dcterms:W3CDTF">2013-10-01T13:44:27Z</dcterms:modified>
</cp:coreProperties>
</file>