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9" r:id="rId4"/>
    <p:sldId id="266" r:id="rId5"/>
    <p:sldId id="261" r:id="rId6"/>
    <p:sldId id="265" r:id="rId7"/>
    <p:sldId id="263" r:id="rId8"/>
    <p:sldId id="262" r:id="rId9"/>
    <p:sldId id="257" r:id="rId10"/>
    <p:sldId id="264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EC15-69C6-4057-A6F0-4BF6CA00B700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98B65-A460-4D37-B89B-2735FA1D02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EC15-69C6-4057-A6F0-4BF6CA00B700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8B65-A460-4D37-B89B-2735FA1D0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EC15-69C6-4057-A6F0-4BF6CA00B700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8B65-A460-4D37-B89B-2735FA1D0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0DEC15-69C6-4057-A6F0-4BF6CA00B700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D398B65-A460-4D37-B89B-2735FA1D02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EC15-69C6-4057-A6F0-4BF6CA00B700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8B65-A460-4D37-B89B-2735FA1D02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EC15-69C6-4057-A6F0-4BF6CA00B700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8B65-A460-4D37-B89B-2735FA1D02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8B65-A460-4D37-B89B-2735FA1D02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EC15-69C6-4057-A6F0-4BF6CA00B700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EC15-69C6-4057-A6F0-4BF6CA00B700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8B65-A460-4D37-B89B-2735FA1D02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EC15-69C6-4057-A6F0-4BF6CA00B700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8B65-A460-4D37-B89B-2735FA1D0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0DEC15-69C6-4057-A6F0-4BF6CA00B700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398B65-A460-4D37-B89B-2735FA1D02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EC15-69C6-4057-A6F0-4BF6CA00B700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98B65-A460-4D37-B89B-2735FA1D02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0DEC15-69C6-4057-A6F0-4BF6CA00B700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D398B65-A460-4D37-B89B-2735FA1D02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</a:t>
            </a:r>
            <a:r>
              <a:rPr lang="en-US" dirty="0" smtClean="0"/>
              <a:t>31, 2014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Entertaining Vocabulary!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Wise, clever, perceptive</a:t>
            </a:r>
          </a:p>
          <a:p>
            <a:r>
              <a:rPr lang="en-US" dirty="0" smtClean="0"/>
              <a:t>Adverb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Sagely</a:t>
            </a:r>
            <a:endParaRPr lang="en-US" dirty="0"/>
          </a:p>
        </p:txBody>
      </p:sp>
      <p:pic>
        <p:nvPicPr>
          <p:cNvPr id="98306" name="Picture 2" descr="http://ts1.mm.bing.net/th?id=H.4820719382628144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65918"/>
            <a:ext cx="3505200" cy="4292082"/>
          </a:xfrm>
          <a:prstGeom prst="rect">
            <a:avLst/>
          </a:prstGeom>
          <a:noFill/>
        </p:spPr>
      </p:pic>
      <p:pic>
        <p:nvPicPr>
          <p:cNvPr id="2050" name="Picture 2" descr="http://ts3.mm.bing.net/th?id=H.4980041561998326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133600"/>
            <a:ext cx="35052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beliefs, morals, and passion</a:t>
            </a:r>
          </a:p>
          <a:p>
            <a:r>
              <a:rPr lang="en-US" dirty="0" smtClean="0"/>
              <a:t>Noun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Convictions</a:t>
            </a:r>
            <a:endParaRPr lang="en-US" dirty="0"/>
          </a:p>
        </p:txBody>
      </p:sp>
      <p:pic>
        <p:nvPicPr>
          <p:cNvPr id="104450" name="Picture 2" descr="http://ts2.mm.bing.net/th?id=H.4597917977936977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98913"/>
            <a:ext cx="3733800" cy="4259087"/>
          </a:xfrm>
          <a:prstGeom prst="rect">
            <a:avLst/>
          </a:prstGeom>
          <a:noFill/>
        </p:spPr>
      </p:pic>
      <p:pic>
        <p:nvPicPr>
          <p:cNvPr id="1026" name="Picture 2" descr="http://ts3.mm.bing.net/th?id=H.4812035360162678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362200"/>
            <a:ext cx="4572000" cy="3343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Brave</a:t>
            </a:r>
            <a:r>
              <a:rPr lang="en-US" dirty="0"/>
              <a:t>,</a:t>
            </a:r>
            <a:r>
              <a:rPr lang="en-US" dirty="0" smtClean="0"/>
              <a:t> strong-willed, dignified, noble </a:t>
            </a:r>
            <a:r>
              <a:rPr lang="en-US" dirty="0"/>
              <a:t>or</a:t>
            </a:r>
            <a:r>
              <a:rPr lang="en-US" dirty="0" smtClean="0"/>
              <a:t> chivalrous</a:t>
            </a:r>
          </a:p>
          <a:p>
            <a:r>
              <a:rPr lang="en-US" dirty="0" smtClean="0"/>
              <a:t>Adverb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Gallantly</a:t>
            </a:r>
            <a:endParaRPr lang="en-US" dirty="0"/>
          </a:p>
        </p:txBody>
      </p:sp>
      <p:pic>
        <p:nvPicPr>
          <p:cNvPr id="102402" name="Picture 2" descr="http://ts1.mm.bing.net/th?id=H.455087092039745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971800"/>
            <a:ext cx="3556000" cy="2667000"/>
          </a:xfrm>
          <a:prstGeom prst="rect">
            <a:avLst/>
          </a:prstGeom>
          <a:noFill/>
        </p:spPr>
      </p:pic>
      <p:pic>
        <p:nvPicPr>
          <p:cNvPr id="102404" name="Picture 4" descr="http://ts1.mm.bing.net/th?id=H.4827531196957880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429000"/>
            <a:ext cx="3524248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Showing or expressing feelings of meanness, hatred or ill will towards another person</a:t>
            </a:r>
          </a:p>
          <a:p>
            <a:r>
              <a:rPr lang="en-US" dirty="0" smtClean="0"/>
              <a:t>Adverb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Contemptuously</a:t>
            </a:r>
            <a:endParaRPr lang="en-US" dirty="0"/>
          </a:p>
        </p:txBody>
      </p:sp>
      <p:pic>
        <p:nvPicPr>
          <p:cNvPr id="103426" name="Picture 2" descr="http://ts1.mm.bing.net/th?id=H.5059755760550704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0"/>
            <a:ext cx="4908586" cy="2667000"/>
          </a:xfrm>
          <a:prstGeom prst="rect">
            <a:avLst/>
          </a:prstGeom>
          <a:noFill/>
        </p:spPr>
      </p:pic>
      <p:pic>
        <p:nvPicPr>
          <p:cNvPr id="9218" name="Picture 2" descr="https://sp2.yimg.com/ib/th?id=H.4933432591057190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514600"/>
            <a:ext cx="4207229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draw</a:t>
            </a:r>
            <a:r>
              <a:rPr lang="en-US" dirty="0" smtClean="0"/>
              <a:t> </a:t>
            </a:r>
            <a:r>
              <a:rPr lang="en-US" dirty="0"/>
              <a:t>back</a:t>
            </a:r>
            <a:r>
              <a:rPr lang="en-US" dirty="0" smtClean="0"/>
              <a:t> or tense, usually from </a:t>
            </a:r>
            <a:r>
              <a:rPr lang="en-US" dirty="0"/>
              <a:t>pain</a:t>
            </a:r>
            <a:r>
              <a:rPr lang="en-US" dirty="0" smtClean="0"/>
              <a:t> or from a blow; start; flinch, startled.</a:t>
            </a:r>
          </a:p>
          <a:p>
            <a:r>
              <a:rPr lang="en-US" dirty="0" smtClean="0"/>
              <a:t>Verb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Winced</a:t>
            </a:r>
            <a:endParaRPr lang="en-US" dirty="0"/>
          </a:p>
        </p:txBody>
      </p:sp>
      <p:pic>
        <p:nvPicPr>
          <p:cNvPr id="96258" name="Picture 2" descr="http://ts4.mm.bing.net/th?id=IA.70919258439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95600"/>
            <a:ext cx="4876800" cy="3657600"/>
          </a:xfrm>
          <a:prstGeom prst="rect">
            <a:avLst/>
          </a:prstGeom>
          <a:noFill/>
        </p:spPr>
      </p:pic>
      <p:pic>
        <p:nvPicPr>
          <p:cNvPr id="8198" name="Picture 6" descr="https://sp.yimg.com/ib/th?id=H.4591484526069512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438400"/>
            <a:ext cx="18954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Feeling or showing discouragement, hopelessness, dejection, or gloom</a:t>
            </a:r>
          </a:p>
          <a:p>
            <a:r>
              <a:rPr lang="en-US" dirty="0" smtClean="0"/>
              <a:t>Noun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Despondent</a:t>
            </a:r>
            <a:endParaRPr lang="en-US" dirty="0"/>
          </a:p>
        </p:txBody>
      </p:sp>
      <p:pic>
        <p:nvPicPr>
          <p:cNvPr id="101380" name="Picture 4" descr="http://ts3.mm.bing.net/th?id=H.498149714447666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95600"/>
            <a:ext cx="5181600" cy="3333496"/>
          </a:xfrm>
          <a:prstGeom prst="rect">
            <a:avLst/>
          </a:prstGeom>
          <a:noFill/>
        </p:spPr>
      </p:pic>
      <p:pic>
        <p:nvPicPr>
          <p:cNvPr id="7170" name="Picture 2" descr="https://sp2.yimg.com/ib/th?id=H.5024670608590118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590800"/>
            <a:ext cx="4187226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Long, yearn, reflective, wish for something</a:t>
            </a:r>
          </a:p>
          <a:p>
            <a:r>
              <a:rPr lang="en-US" dirty="0" smtClean="0"/>
              <a:t>Adverb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Wistfully</a:t>
            </a:r>
            <a:endParaRPr lang="en-US" dirty="0"/>
          </a:p>
        </p:txBody>
      </p:sp>
      <p:pic>
        <p:nvPicPr>
          <p:cNvPr id="97282" name="Picture 2" descr="http://ts4.mm.bing.net/th?id=H.4905819885340583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971800"/>
            <a:ext cx="4064000" cy="3048000"/>
          </a:xfrm>
          <a:prstGeom prst="rect">
            <a:avLst/>
          </a:prstGeom>
          <a:noFill/>
        </p:spPr>
      </p:pic>
      <p:pic>
        <p:nvPicPr>
          <p:cNvPr id="97284" name="Picture 4" descr="http://ts4.mm.bing.net/th?id=H.4915749803590771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133600"/>
            <a:ext cx="3733800" cy="2987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slightly shake or tremble, shivering</a:t>
            </a:r>
          </a:p>
          <a:p>
            <a:r>
              <a:rPr lang="en-US" dirty="0" smtClean="0"/>
              <a:t>Verb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Quivering</a:t>
            </a:r>
            <a:endParaRPr lang="en-US" dirty="0"/>
          </a:p>
        </p:txBody>
      </p:sp>
      <p:pic>
        <p:nvPicPr>
          <p:cNvPr id="99330" name="Picture 2" descr="http://ts4.mm.bing.net/th?id=H.4900618656811607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95600"/>
            <a:ext cx="4038600" cy="2867407"/>
          </a:xfrm>
          <a:prstGeom prst="rect">
            <a:avLst/>
          </a:prstGeom>
          <a:noFill/>
        </p:spPr>
      </p:pic>
      <p:pic>
        <p:nvPicPr>
          <p:cNvPr id="5122" name="Picture 2" descr="https://sp2.yimg.com/ib/th?id=H.5004896562121422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362200"/>
            <a:ext cx="4024455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to believe, doubting, implausible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Incredulous</a:t>
            </a:r>
            <a:endParaRPr lang="en-US" dirty="0"/>
          </a:p>
        </p:txBody>
      </p:sp>
      <p:pic>
        <p:nvPicPr>
          <p:cNvPr id="100354" name="Picture 2" descr="http://ts1.mm.bing.net/th?id=H.4629254056641612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971800"/>
            <a:ext cx="3505200" cy="2804161"/>
          </a:xfrm>
          <a:prstGeom prst="rect">
            <a:avLst/>
          </a:prstGeom>
          <a:noFill/>
        </p:spPr>
      </p:pic>
      <p:pic>
        <p:nvPicPr>
          <p:cNvPr id="4100" name="Picture 4" descr="https://sp1.yimg.com/ib/th?id=HJ.277307596285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399" y="2590800"/>
            <a:ext cx="4626429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 who does a lot of boasting, bragging</a:t>
            </a:r>
          </a:p>
          <a:p>
            <a:r>
              <a:rPr lang="en-US" dirty="0" smtClean="0"/>
              <a:t>Noun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Braggart</a:t>
            </a:r>
            <a:endParaRPr lang="en-US" dirty="0"/>
          </a:p>
        </p:txBody>
      </p:sp>
      <p:pic>
        <p:nvPicPr>
          <p:cNvPr id="105474" name="Picture 2" descr="http://ts2.mm.bing.net/th?id=H.4582816860013165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90800"/>
            <a:ext cx="4419600" cy="3314700"/>
          </a:xfrm>
          <a:prstGeom prst="rect">
            <a:avLst/>
          </a:prstGeom>
          <a:noFill/>
        </p:spPr>
      </p:pic>
      <p:pic>
        <p:nvPicPr>
          <p:cNvPr id="3076" name="Picture 4" descr="https://sp.yimg.com/ib/th?id=H.4815007473338756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981200"/>
            <a:ext cx="2590800" cy="2871334"/>
          </a:xfrm>
          <a:prstGeom prst="rect">
            <a:avLst/>
          </a:prstGeom>
          <a:noFill/>
        </p:spPr>
      </p:pic>
      <p:pic>
        <p:nvPicPr>
          <p:cNvPr id="3078" name="Picture 6" descr="https://sp3.yimg.com/ib/th?id=H.4850784520571739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3886200"/>
            <a:ext cx="2486571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3712</TotalTime>
  <Words>125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Entertaining Vocabulary!</vt:lpstr>
      <vt:lpstr>Gallantly</vt:lpstr>
      <vt:lpstr>Contemptuously</vt:lpstr>
      <vt:lpstr>Winced</vt:lpstr>
      <vt:lpstr>Despondent</vt:lpstr>
      <vt:lpstr>Wistfully</vt:lpstr>
      <vt:lpstr>Quivering</vt:lpstr>
      <vt:lpstr>Incredulous</vt:lpstr>
      <vt:lpstr>Braggart</vt:lpstr>
      <vt:lpstr>Sagely</vt:lpstr>
      <vt:lpstr>Convictions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Entertaining Vocabulary!</dc:title>
  <dc:creator>dprater</dc:creator>
  <cp:lastModifiedBy>dprater</cp:lastModifiedBy>
  <cp:revision>21</cp:revision>
  <dcterms:created xsi:type="dcterms:W3CDTF">2013-01-08T03:38:30Z</dcterms:created>
  <dcterms:modified xsi:type="dcterms:W3CDTF">2014-01-31T12:43:36Z</dcterms:modified>
</cp:coreProperties>
</file>