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7" r:id="rId5"/>
    <p:sldId id="258" r:id="rId6"/>
    <p:sldId id="265" r:id="rId7"/>
    <p:sldId id="262" r:id="rId8"/>
    <p:sldId id="257" r:id="rId9"/>
    <p:sldId id="266" r:id="rId10"/>
    <p:sldId id="264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662A13-3E29-4291-BA91-2A94EE357DAD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AE93C0-30F4-4A9A-80B6-A18CF2A45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br>
              <a:rPr lang="en-US" dirty="0" smtClean="0"/>
            </a:br>
            <a:r>
              <a:rPr lang="en-US" dirty="0" smtClean="0"/>
              <a:t>Bonanza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14,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Embellish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exaggerate, enhance or adorn.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4098" name="Picture 2" descr="http://ts4.mm.bing.net/th?id=H.506247446777227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200400"/>
            <a:ext cx="3372785" cy="2057400"/>
          </a:xfrm>
          <a:prstGeom prst="rect">
            <a:avLst/>
          </a:prstGeom>
          <a:noFill/>
        </p:spPr>
      </p:pic>
      <p:pic>
        <p:nvPicPr>
          <p:cNvPr id="4100" name="Picture 4" descr="http://ts1.mm.bing.net/th?id=H.489142739664960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971799"/>
            <a:ext cx="2667000" cy="3704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Nonchalant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Indifferent, casual, unconcerned, laid-back 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8194" name="Picture 2" descr="http://ts3.mm.bing.net/th?id=H.494140789247318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3505200" cy="2839212"/>
          </a:xfrm>
          <a:prstGeom prst="rect">
            <a:avLst/>
          </a:prstGeom>
          <a:noFill/>
        </p:spPr>
      </p:pic>
      <p:pic>
        <p:nvPicPr>
          <p:cNvPr id="8196" name="Picture 4" descr="http://ts1.mm.bing.net/th?id=H.493370704507915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399" y="2362200"/>
            <a:ext cx="3265713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mourn, grieve, feel a loss usually done while crying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7170" name="Picture 2" descr="http://d2.yimg.com/sr/img/3/07138f5d-0332-34ef-92a6-5ffaaae15e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00400"/>
            <a:ext cx="4191000" cy="3081618"/>
          </a:xfrm>
          <a:prstGeom prst="rect">
            <a:avLst/>
          </a:prstGeom>
          <a:noFill/>
        </p:spPr>
      </p:pic>
      <p:pic>
        <p:nvPicPr>
          <p:cNvPr id="7172" name="Picture 4" descr="http://d2.yimg.com/sr/img/3/194be902-6f92-3698-bc4f-8ef348d48d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38400"/>
            <a:ext cx="366372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prevent from doing, stopping or delaying, blocking.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5122" name="Picture 2" descr="http://ts4.mm.bing.net/th?id=H.486322234772693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352800"/>
            <a:ext cx="2857500" cy="2857500"/>
          </a:xfrm>
          <a:prstGeom prst="rect">
            <a:avLst/>
          </a:prstGeom>
          <a:noFill/>
        </p:spPr>
      </p:pic>
      <p:pic>
        <p:nvPicPr>
          <p:cNvPr id="5124" name="Picture 4" descr="http://ts1.mm.bing.net/th?id=H.462450380544499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38400"/>
            <a:ext cx="4114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Ravenous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hungry, starving</a:t>
            </a:r>
          </a:p>
          <a:p>
            <a:r>
              <a:rPr lang="en-US" dirty="0" smtClean="0"/>
              <a:t>Adjective </a:t>
            </a:r>
          </a:p>
        </p:txBody>
      </p:sp>
      <p:pic>
        <p:nvPicPr>
          <p:cNvPr id="1026" name="Picture 2" descr="http://ts2.mm.bing.net/th?id=H.486310640025804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19400"/>
            <a:ext cx="2667000" cy="3630473"/>
          </a:xfrm>
          <a:prstGeom prst="rect">
            <a:avLst/>
          </a:prstGeom>
          <a:noFill/>
        </p:spPr>
      </p:pic>
      <p:pic>
        <p:nvPicPr>
          <p:cNvPr id="1028" name="Picture 4" descr="http://ts1.mm.bing.net/th?id=H.488620471110945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438400"/>
            <a:ext cx="3454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Sincere honesty and being outspoken, having truthfulness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9218" name="Picture 2" descr="http://d3.yimg.com/sr/img/3/8c21bccb-7714-3877-992f-4adaec9344e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743200"/>
            <a:ext cx="2133600" cy="3200400"/>
          </a:xfrm>
          <a:prstGeom prst="rect">
            <a:avLst/>
          </a:prstGeom>
          <a:noFill/>
        </p:spPr>
      </p:pic>
      <p:pic>
        <p:nvPicPr>
          <p:cNvPr id="9220" name="Picture 4" descr="http://ts4.mm.bing.net/th?id=H.505083507559629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362200"/>
            <a:ext cx="2657475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Questioning or puzzled, curious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3074" name="Picture 2" descr="http://ts4.mm.bing.net/th?id=H.486966910569808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743200"/>
            <a:ext cx="2190750" cy="2857500"/>
          </a:xfrm>
          <a:prstGeom prst="rect">
            <a:avLst/>
          </a:prstGeom>
          <a:noFill/>
        </p:spPr>
      </p:pic>
      <p:pic>
        <p:nvPicPr>
          <p:cNvPr id="3076" name="Picture 4" descr="http://ts4.mm.bing.net/th?id=I.5042717589635499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33600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Inseparable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Incapable of being separated, always together.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6146" name="Picture 2" descr="http://ts3.mm.bing.net/th?id=I.459207251007908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971800"/>
            <a:ext cx="21431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Aberration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of differing from what’s normal or usual, not regular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10242" name="Picture 2" descr="http://ts1.mm.bing.net/th?id=H.466970832869931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0"/>
            <a:ext cx="4114800" cy="2798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Obsolete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useful, out dated, old fashioned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2050" name="Picture 2" descr="http://ts2.mm.bing.net/th?id=H.454970264630214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00400"/>
            <a:ext cx="2857500" cy="2533651"/>
          </a:xfrm>
          <a:prstGeom prst="rect">
            <a:avLst/>
          </a:prstGeom>
          <a:noFill/>
        </p:spPr>
      </p:pic>
      <p:pic>
        <p:nvPicPr>
          <p:cNvPr id="2052" name="Picture 4" descr="http://ts3.mm.bing.net/th?id=I.501730856966647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133600"/>
            <a:ext cx="28575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605</TotalTime>
  <Words>107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Vocabulary  Bonanza </vt:lpstr>
      <vt:lpstr>Lament</vt:lpstr>
      <vt:lpstr>Hinder</vt:lpstr>
      <vt:lpstr>Ravenous</vt:lpstr>
      <vt:lpstr>Candor</vt:lpstr>
      <vt:lpstr>Quizzical</vt:lpstr>
      <vt:lpstr>Inseparable </vt:lpstr>
      <vt:lpstr>Aberration</vt:lpstr>
      <vt:lpstr>Obsolete</vt:lpstr>
      <vt:lpstr>Embellish</vt:lpstr>
      <vt:lpstr>Nonchalant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 Bonanza</dc:title>
  <dc:creator>dprater</dc:creator>
  <cp:lastModifiedBy>dprater</cp:lastModifiedBy>
  <cp:revision>18</cp:revision>
  <dcterms:created xsi:type="dcterms:W3CDTF">2012-12-17T19:15:37Z</dcterms:created>
  <dcterms:modified xsi:type="dcterms:W3CDTF">2014-01-13T13:51:59Z</dcterms:modified>
</cp:coreProperties>
</file>