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66" r:id="rId5"/>
    <p:sldId id="265" r:id="rId6"/>
    <p:sldId id="258" r:id="rId7"/>
    <p:sldId id="257" r:id="rId8"/>
    <p:sldId id="262" r:id="rId9"/>
    <p:sldId id="264" r:id="rId10"/>
    <p:sldId id="25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279AB6-73A6-4B7B-909A-FD7C70719E2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8FF3F-DBF8-46D1-B4BA-41BCAC7BA9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source=images&amp;cd=&amp;cad=rja&amp;docid=U2YGA1TGcOdwRM&amp;tbnid=06L0qWGB_cC6SM:&amp;ved=0CAgQjRwwAA&amp;url=http://www.socialconfidencecenter.com/2012/why-is-public-speaking-so-scary/&amp;ei=WCV_UZqFCYKRygGn8YDQDA&amp;psig=AFQjCNHtpqtfrGe-y4pnCXlKF3tmGRKsQQ&amp;ust=136737352819907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Vocab</a:t>
            </a:r>
            <a:r>
              <a:rPr lang="en-US" sz="6600" dirty="0" smtClean="0"/>
              <a:t> Expression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March 25</a:t>
            </a:r>
            <a:r>
              <a:rPr lang="en-US" sz="3600" dirty="0" smtClean="0"/>
              <a:t>, 2014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discourage, prevent or restrain from continuing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8200" name="Picture 8" descr="http://ts2.mm.bing.net/th?id=H.496302462238790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1" y="3657600"/>
            <a:ext cx="4286249" cy="3429001"/>
          </a:xfrm>
          <a:prstGeom prst="rect">
            <a:avLst/>
          </a:prstGeom>
          <a:noFill/>
        </p:spPr>
      </p:pic>
      <p:pic>
        <p:nvPicPr>
          <p:cNvPr id="8202" name="Picture 10" descr="http://ts4.mm.bing.net/th?id=H.4999153877385903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1242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Unassuming, aloof, keeping one’s thoughts to themselves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6146" name="Picture 2" descr="http://ts3.mm.bing.net/th?id=H.502113122084456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352800"/>
            <a:ext cx="3777710" cy="2971800"/>
          </a:xfrm>
          <a:prstGeom prst="rect">
            <a:avLst/>
          </a:prstGeom>
          <a:noFill/>
        </p:spPr>
      </p:pic>
      <p:pic>
        <p:nvPicPr>
          <p:cNvPr id="6148" name="Picture 4" descr="http://ts4.mm.bing.net/th?id=H.482321918138951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9" y="2590800"/>
            <a:ext cx="4061421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Easily managed, quiet, tame, trainable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7170" name="Picture 2" descr="http://d1.yimg.com/sr/img/4/d4d21ce4-6f31-305d-8a9f-970f0193a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43200"/>
            <a:ext cx="3886200" cy="2590800"/>
          </a:xfrm>
          <a:prstGeom prst="rect">
            <a:avLst/>
          </a:prstGeom>
          <a:noFill/>
        </p:spPr>
      </p:pic>
      <p:pic>
        <p:nvPicPr>
          <p:cNvPr id="7171" name="Picture 3" descr="C:\Users\dprater\Pictures\4 of July 2009 3 baby rasc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4425" y="3789218"/>
            <a:ext cx="4219575" cy="3068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Angry, riled up, irate, extremely upset</a:t>
            </a:r>
          </a:p>
          <a:p>
            <a:r>
              <a:rPr lang="en-US" dirty="0" smtClean="0"/>
              <a:t>Adjective </a:t>
            </a:r>
            <a:endParaRPr lang="en-US" dirty="0"/>
          </a:p>
        </p:txBody>
      </p:sp>
      <p:pic>
        <p:nvPicPr>
          <p:cNvPr id="4098" name="Picture 2" descr="http://ts3.mm.bing.net/th?id=H.451357353685917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3058093" cy="2286000"/>
          </a:xfrm>
          <a:prstGeom prst="rect">
            <a:avLst/>
          </a:prstGeom>
          <a:noFill/>
        </p:spPr>
      </p:pic>
      <p:pic>
        <p:nvPicPr>
          <p:cNvPr id="4100" name="Picture 4" descr="http://ts3.mm.bing.net/th?id=H.490159372061921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599" y="2286000"/>
            <a:ext cx="3843717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grow and blossom, increase tremendously,  to prosper, to do well</a:t>
            </a:r>
          </a:p>
          <a:p>
            <a:r>
              <a:rPr lang="en-US" dirty="0" smtClean="0"/>
              <a:t>Verb</a:t>
            </a:r>
          </a:p>
        </p:txBody>
      </p:sp>
      <p:pic>
        <p:nvPicPr>
          <p:cNvPr id="1026" name="Picture 2" descr="http://ts4.mm.bing.net/th?id=H.482739389281129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00400"/>
            <a:ext cx="2697734" cy="3276600"/>
          </a:xfrm>
          <a:prstGeom prst="rect">
            <a:avLst/>
          </a:prstGeom>
          <a:noFill/>
        </p:spPr>
      </p:pic>
      <p:pic>
        <p:nvPicPr>
          <p:cNvPr id="1028" name="Picture 4" descr="http://ts2.mm.bing.net/th?id=H.493566573681224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971800"/>
            <a:ext cx="3733800" cy="280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up, acceptance, grim understanding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2050" name="Picture 2" descr="http://ts4.mm.bing.net/th?id=H.483753859632485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2971800"/>
            <a:ext cx="3760519" cy="2895600"/>
          </a:xfrm>
          <a:prstGeom prst="rect">
            <a:avLst/>
          </a:prstGeom>
          <a:noFill/>
        </p:spPr>
      </p:pic>
      <p:pic>
        <p:nvPicPr>
          <p:cNvPr id="2052" name="Picture 4" descr="http://ts2.mm.bing.net/th?id=H.450893928870838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438400"/>
            <a:ext cx="366426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Mockery, shamble, huge joke, foolish show</a:t>
            </a:r>
          </a:p>
          <a:p>
            <a:r>
              <a:rPr lang="en-US" dirty="0" smtClean="0"/>
              <a:t>Noun </a:t>
            </a:r>
            <a:endParaRPr lang="en-US" dirty="0"/>
          </a:p>
        </p:txBody>
      </p:sp>
      <p:pic>
        <p:nvPicPr>
          <p:cNvPr id="9218" name="Picture 2" descr="http://ts1.mm.bing.net/th?id=H.458011977823071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95600"/>
            <a:ext cx="2438400" cy="3568390"/>
          </a:xfrm>
          <a:prstGeom prst="rect">
            <a:avLst/>
          </a:prstGeom>
          <a:noFill/>
        </p:spPr>
      </p:pic>
      <p:pic>
        <p:nvPicPr>
          <p:cNvPr id="9220" name="Picture 4" descr="http://ts3.mm.bing.net/th?id=H.481194060251244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438400"/>
            <a:ext cx="2884678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Clammy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Damp and cold, sweaty, moist, slimy</a:t>
            </a:r>
          </a:p>
          <a:p>
            <a:r>
              <a:rPr lang="en-US" dirty="0" smtClean="0"/>
              <a:t>Adjective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2530" name="Picture 2" descr="http://www.socialconfidencecenter.com/wp-content/uploads/2012/03/Public-Speak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124200"/>
            <a:ext cx="2953397" cy="3276600"/>
          </a:xfrm>
          <a:prstGeom prst="rect">
            <a:avLst/>
          </a:prstGeom>
          <a:noFill/>
        </p:spPr>
      </p:pic>
      <p:pic>
        <p:nvPicPr>
          <p:cNvPr id="22532" name="Picture 4" descr="http://t0.gstatic.com/images?q=tbn:ANd9GcSWAaJqpmHa2nmJ3x95TKqmus4wYKZmk-Q7JbawjPwjkn3R0mJ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438400"/>
            <a:ext cx="3361344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Deep, reflective, insightful thoughts or thinking</a:t>
            </a:r>
          </a:p>
          <a:p>
            <a:r>
              <a:rPr lang="en-US" dirty="0" smtClean="0"/>
              <a:t>Adjective </a:t>
            </a:r>
            <a:endParaRPr lang="en-US" dirty="0"/>
          </a:p>
        </p:txBody>
      </p:sp>
      <p:pic>
        <p:nvPicPr>
          <p:cNvPr id="5122" name="Picture 2" descr="http://ts3.mm.bing.net/th?id=H.4810875465959374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4370292" cy="2971800"/>
          </a:xfrm>
          <a:prstGeom prst="rect">
            <a:avLst/>
          </a:prstGeom>
          <a:noFill/>
        </p:spPr>
      </p:pic>
      <p:pic>
        <p:nvPicPr>
          <p:cNvPr id="5126" name="Picture 6" descr="http://ts3.mm.bing.net/th?id=H.465341336603884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057400"/>
            <a:ext cx="2857500" cy="2143125"/>
          </a:xfrm>
          <a:prstGeom prst="rect">
            <a:avLst/>
          </a:prstGeom>
          <a:noFill/>
        </p:spPr>
      </p:pic>
      <p:pic>
        <p:nvPicPr>
          <p:cNvPr id="5128" name="Picture 8" descr="http://ts3.mm.bing.net/th?id=H.5010892089393818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134612"/>
            <a:ext cx="3276600" cy="2228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Rude, impolite, and generally mean, grouchy or crabby</a:t>
            </a:r>
          </a:p>
          <a:p>
            <a:r>
              <a:rPr lang="en-US" dirty="0" smtClean="0"/>
              <a:t>Adjective </a:t>
            </a:r>
            <a:endParaRPr lang="en-US" dirty="0"/>
          </a:p>
        </p:txBody>
      </p:sp>
      <p:pic>
        <p:nvPicPr>
          <p:cNvPr id="3074" name="Picture 2" descr="http://ts1.mm.bing.net/th?id=H.457161142422887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3276600"/>
            <a:ext cx="3351653" cy="2971800"/>
          </a:xfrm>
          <a:prstGeom prst="rect">
            <a:avLst/>
          </a:prstGeom>
          <a:noFill/>
        </p:spPr>
      </p:pic>
      <p:pic>
        <p:nvPicPr>
          <p:cNvPr id="3076" name="Picture 4" descr="http://ts2.mm.bing.net/th?id=H.4529009675797653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2209800"/>
            <a:ext cx="4112887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6080</TotalTime>
  <Words>118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Vocab Expression</vt:lpstr>
      <vt:lpstr>Docile</vt:lpstr>
      <vt:lpstr>Incensed</vt:lpstr>
      <vt:lpstr>Thrived</vt:lpstr>
      <vt:lpstr>Resignation</vt:lpstr>
      <vt:lpstr>Farce</vt:lpstr>
      <vt:lpstr>Clammy</vt:lpstr>
      <vt:lpstr>Profound</vt:lpstr>
      <vt:lpstr>Surly</vt:lpstr>
      <vt:lpstr>Deter</vt:lpstr>
      <vt:lpstr>Reserved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Expression</dc:title>
  <dc:creator>dprater</dc:creator>
  <cp:lastModifiedBy>dprater</cp:lastModifiedBy>
  <cp:revision>8</cp:revision>
  <dcterms:created xsi:type="dcterms:W3CDTF">2013-04-30T01:39:48Z</dcterms:created>
  <dcterms:modified xsi:type="dcterms:W3CDTF">2014-03-25T12:17:24Z</dcterms:modified>
</cp:coreProperties>
</file>