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59" r:id="rId4"/>
    <p:sldId id="261" r:id="rId5"/>
    <p:sldId id="265" r:id="rId6"/>
    <p:sldId id="266" r:id="rId7"/>
    <p:sldId id="260" r:id="rId8"/>
    <p:sldId id="257" r:id="rId9"/>
    <p:sldId id="258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76445B8-E7EC-4EE3-AC7F-31B245805487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2489A3F-5C54-457F-B993-E2F97D1ED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source=images&amp;cd=&amp;cad=rja&amp;docid=wLCS_nNwqRGJLM&amp;tbnid=BqxqC_WTb5n3rM:&amp;ved=0CAgQjRwwAA&amp;url=http://www.nytimes.com/2013/02/24/sports/last-lap-crash-in-nationwide-race-appears-to-injure-fans.html?pagewanted=all&amp;ei=oXuIUfarL4b9ygGIk4D4Bg&amp;psig=AFQjCNG1Z1SMBQowRnbR0-AVgqnkcXFxag&amp;ust=13679854418261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mountain+climbers&amp;source=images&amp;cd=&amp;cad=rja&amp;docid=wEalwsWdY_PC6M&amp;tbnid=HpBfLlNDf9VsKM:&amp;ved=0CAUQjRw&amp;url=http://pariwisatadunia.blogspot.com/2010/10/mountain-climbing-mountaineering-or.html&amp;ei=nXyIUdu1JYiqyQGUw4GwBw&amp;bvm=bv.45960087,d.aWc&amp;psig=AFQjCNHsky0r-8FB7ej_Nsdcg9s41egwyA&amp;ust=13679856660594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hapelinthepines.com/wp-content/uploads/2012/07/frantic-bride-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injurylegalla.com/punitive-damages/punitive-damages-and-taxation/attachment/stressed-defense-lawyer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Addition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April 1,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Joking around, teasing, bantering remark</a:t>
            </a:r>
          </a:p>
          <a:p>
            <a:r>
              <a:rPr lang="en-US" dirty="0" smtClean="0"/>
              <a:t>Noun</a:t>
            </a:r>
            <a:endParaRPr lang="en-US" dirty="0"/>
          </a:p>
        </p:txBody>
      </p:sp>
      <p:pic>
        <p:nvPicPr>
          <p:cNvPr id="3074" name="Picture 2" descr="http://ts1.mm.bing.net/th?id=H.491291958070552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895600"/>
            <a:ext cx="3721395" cy="2133600"/>
          </a:xfrm>
          <a:prstGeom prst="rect">
            <a:avLst/>
          </a:prstGeom>
          <a:noFill/>
        </p:spPr>
      </p:pic>
      <p:pic>
        <p:nvPicPr>
          <p:cNvPr id="3076" name="Picture 4" descr="http://ts4.mm.bing.net/th?id=H.4730207406459611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41194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Jubilant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happy, overjoyed, triumphant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4098" name="Picture 2" descr="http://ts3.mm.bing.net/th?id=H.486388824958715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3675978" cy="2438400"/>
          </a:xfrm>
          <a:prstGeom prst="rect">
            <a:avLst/>
          </a:prstGeom>
          <a:noFill/>
        </p:spPr>
      </p:pic>
      <p:pic>
        <p:nvPicPr>
          <p:cNvPr id="4100" name="Picture 4" descr="http://ts1.mm.bing.net/th?id=H.4890121912910468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799"/>
            <a:ext cx="3200400" cy="4068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Skeptical, bitterly distrustful, or pessimistic.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5122" name="Picture 2" descr="http://ts2.mm.bing.net/th?id=H.494368867608233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52800"/>
            <a:ext cx="2828925" cy="2857500"/>
          </a:xfrm>
          <a:prstGeom prst="rect">
            <a:avLst/>
          </a:prstGeom>
          <a:noFill/>
        </p:spPr>
      </p:pic>
      <p:pic>
        <p:nvPicPr>
          <p:cNvPr id="5124" name="Picture 4" descr="http://ts3.mm.bing.net/th?id=H.4652094832379290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Innocuous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Inoffensive, harmless, innocent.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8194" name="Picture 2" descr="http://ts2.mm.bing.net/th?id=H.486982390867642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3422886" cy="2133600"/>
          </a:xfrm>
          <a:prstGeom prst="rect">
            <a:avLst/>
          </a:prstGeom>
          <a:noFill/>
        </p:spPr>
      </p:pic>
      <p:pic>
        <p:nvPicPr>
          <p:cNvPr id="8196" name="Picture 4" descr="http://ts4.mm.bing.net/th?id=H.4545407855233343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00376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Courageousness, boldness, lots of nerve overconfidence </a:t>
            </a:r>
          </a:p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7170" name="AutoShape 2" descr="data:image/jpeg;base64,/9j/4AAQSkZJRgABAQAAAQABAAD/2wCEAAkGBxMSEhUUExQWFBQXGBgaFxcXFxwgGBgXFxUXFxgcFhcaHCggGB4lHBwYITEhJSkrLi4uFx8zODMsNygtLisBCgoKDg0OGxAQGi8kICQuLCw0LC0rLCw1LCwsMCwsLCwsLCwyLDQsLCwsLCw0LywsNCwvLCwsLCwsLCwsLCwsLP/AABEIALcBEwMBIgACEQEDEQH/xAAcAAABBQEBAQAAAAAAAAAAAAAFAQIDBAYABwj/xABIEAACAQIEAgYFCQUIAQMFAAABAgMAEQQSITEFQQYTIlFhcTJCgZGhBxQjUpKxwdHSFmJygvAVJDNDU6Lh8ZOywuI0Y3ODo//EABoBAAMBAQEBAAAAAAAAAAAAAAABAwIEBQb/xAAxEQABAwIDBAkFAQEBAAAAAAABAAIRAyESMVEEQWGhEyJxgZGxweHwBRQyQlLR8SP/2gAMAwEAAhEDEQA/AMvw/hkOElaNpkxSC56tWsUN9LlSdSO/SqWIZGLNFFGm9xLMxf2AZQfKjGF4PJKGxGHwkixm+WQogzjllW2Zh45TScYww+bsscSq69mRwoLnvz2Ice0WqBDXycMLtp1atPDD7cPllnk4iqhBZUNyHJQtb2XzD2Go8JiSGeR5Sy6qgVraHvDE5R7aiwccXUhG1a5JNRxYeJ0bK6qQbZGNsw8L7111di6KiHtcLqDfqBrVy17SYOV4Wp4JhMVMAYQmIj1X6V+yn8zGy25a0HxODlgkkZ7Axaa6rmO1iCPf40NWcYc5UdirDm3Y171Jyn2irOUQwxlpMmdi3epA20G/Lauc05I1Vm7WW03NFg6O5UuInOgQYcZ9PpVPpE6m+mvvpmL4aEw6ho2ExY6g7r4jLr76t4firSJ2m+jRuynqgtudLNzPM70cwsC4rLF18URQZr6WcD1WzkNfyLDwpYn4wCqNpUBQLwCbxwHqg3BujuMmw7OkEpTbOSwW3gqm7e4irHRmKeIzwKi5hZmuwV7Dlc6jbavVcFJiWwC9TH2lYgdW4CEA21OdTbyrzvpoxxJlORl6vKsrWGUSWFtnJO9r2q76eMWXE1waq+G43FHOTI7RBRsAHBPdr99qu8F4l85kYvnnjvqgcqLX0uq7+2szg+i+JkjYRrHIDY6OMw8LX0PnUsXQziEQEpw8gS4vlZS1r/VDXqTCwuwjMcZTONt9e5EuN8AiMr/3mOM2JETACwOwGoJPsrJYHGPEzCM+lodBcgE7X2rZ8fgxs7q0EbGyAMqlGZbd4BNqy74Z45VLxvGykZwVsb95DbXrLaZkgmQeA9FovydkQtJ0e4ecTG8xMdk7FpQLliNxmzA771SweBZnKmZyAdGzHKADyvpatT0RLmKZYAovye4uSNWFlN/Os3i8A+HaclS0hAVMqEjXfXL/AFarNFIMgG+ijUq1nVDiy114JeLTF10k0BsCbbDlYACszxGN43NyCSNwABY+A0om+IywnMi30sbEa9xWqHz3Nrop00B0rQAJgJ4oYd59Fs+hXynzYRBEYllsuVXaXLlHjcEGrHTPp4cZBl6uz3G0itt4KNKx64XDhC/X/SkHs6215Xt+NC8PNlNwbHkdPxqT6QN02PvC9B4Dx8tg+rZVLXIJzAHL3WtWPEMrySFBZQ3rEH2A8/ZSYOX6I3ynXuH4irWFilcOsQzesRGl3A/lB09lQo7KGl5Zvv8ALrpqbTIYCDItY+yikneJQGWPtG9wAzD2bink5soaV41fUWACXG3ZQ7/y0mO4biHaIGMqX7CLkys2/q6H22q7HwcH+6K8azrdnaQpEqZTszvqW8NapAmd6OldhLTccVNw/iyAqkoIKH0RmysRp2tRbzorxXGwRBZkHbY2QXJspIzEM17m3jWexPBpkxCIxz9Z64sVI5kMpIIrY8c6OynDq64eLEWU26piXhA1Gc5hbytyqhIsuUNN1NgekWGeeJIZp45lIESsFEV2FmzMNV0v31DxviE+DWdpHU52ZGAN81/WW5tz5CsX0a4e4l651Iy9pCT6w8mU1b49iXmV+w92bcKbE+BP51NrhiwjzXRUpVWMDnNIBykZrJmQ30Jtfmfvr2roJI7cNHzLARS5CevlnWMs77t1YzEtblmAG1eR4bhDtE8rK6opsDkOVm7g21/CtNwbpriuG4XqIkjAkJYmWF8xvpcNmAI9lUiRmog4bkLY4riKSo2dI1NrFGQrlb93Kcp+7wrJcMjUyhVwsmJxR9EelGFvvkC3Nh3m1VeBYjEYsyuLFk7SxqqZQTuTn2HtrTdAuNJhJ3LOvXSCznMCVA1spDZRr5jQVipUwNLolMF0dU2QXj6tDOI5cOuGIALFVN3vrYg2Xbup0/SfqVaKJciylbpkQ32FwQTr7KK/KZ0tM0caFSS9yO0DaxsDcDXyqTo10UxEUPXO0Sy5LrGIo86g7GWQgkeVr+Nc1AvqMxEK7KrYva6GphoCLmN7+KMP/bXV6Ng+H4qVFdRGQRvbcjsn4g11ekNurgRhHNcpoUSd/JUBiscMHHEZYIo40CHLHMS1ha7M0dh8d6x37ZSYYyJEocvozFySSOaoRp7iKq8B41hY8JILrHMXva7fDMTYUF4lNCzBw4YkdoA7GpyWkgJyCJKjx+PMzdZLcvsTcXI5XyqB8KXjfCTFBFIVGRie0kgY67Z19U+dUcWAVV7soOx5X9g1rd9AuB4nEHrBiUi6tfXgSQdrayPZdudNwdAxO5pNdmQO2y80xchJvff2H3DStFieDSSxxjDxM4CDOyC4zeJB3rR8X6NBMUTOVmckZrLZRfmFBsoPcKu4bAtmYRYuLBi/rBNbDkrkX87ilhhIuvKxPDB1aSI8Lk3sWsLKR9YEVVmw08ZMnzdwh2MkF1PlnW1aLpVwlo5AwxiTFxq6rGFNvBXIvRfhkmMxEeVsbBkYZSjRx3sNtRrQ89C0PqWB35okVDFPMbsljuHcf4hFcYdpEU+oiAqPEIQQvsAo9jMVG8CSTduQi0hJbOfPKw+NaDC9HeJYBJJIpIJFsM1g1wO8jS48jQ6XguN4ietjOHaQaPbrVuOXpA3PtroFMHrXw9nuoGrFv27VQ6OR4KUtnxU2GjjF+xmvr9dljv77+dX+M41YCnVY+eWFhZWTEuFa24dWDC/uq5FxfF4dhhsVBhFCgXDGzeBW7EN52qz0iw2NlgfNg1VV7Sus0ViPFcgIuO+p02sFS9/nBVql5bIt84qPhXD0yhsPxnK7C4iedLrzIUNv9kVPxbodNiFLnErM9tZJMoKAfVCWDc9az3RXHFb34eMQ4a9+wSgtbRmQgDyIopx3pXhRdXwUqSZbG9mUMf3DJlHmtvKsVaTw+GmB4dhWqVVpbLxJ8VmHx08StCuILANew0W45rc6nb3UWxfEsSoitkD2uztZgQeZXl8ax0OKUvqBYsOyRvrt2Tp7K9CmwWDdBJisNK+oRDCJCFFr2tn3vfU3qVEYXde/Jde2mm5jTSEcM/VAsJ0ZxeLdjhzFKRqxzEKSe5WArW8K4ZxZWAfD4UiM2sysWBA3UKSPbpQc8OwELrH/AHhQ2q5ut1GuhyABT5WNXIZuFyI2aWVBDuUefMLk+kSpJG/lUjVY8hj2mxkGOai5hHWZkdyo8bxGIxZyGLDCZCQVTrgWHMHOtvjQXB9G8cD/APRB4wwJUlLb7AnU+ypekPzZJEmw+ImMcgNnDsLkaG4KggjzrTYNYlhtFxHFM9g2UyEN5A8vLWu2tihuH8ecrmomHH+uUd6qJPhnJWThUMci7ATRqSe7IVU38xWf6QYICQSwYdsOpFmXMvZI8UPOtFBgY8V9O2KkhIsCXIYse8k5be6quKwBaTqZcSZEY6EKtvAhhqayZP4CdZ9FrI9e2keqxuCnLy/SB3AHext8aP8ABMHeKaeNGDBsoc5rgWGlyT+NH+CdEjhpTKk0brYhgFvoe8EaVV6UvOFyBwUbUKq218b6GpYYVMSj4YJykheSTsC6XPaLHTcjWpZOkeJjwbxTsQFICv2WbXkGa7A0zheBc4RgxBkLaX9IDz5UB43waVSDqy92/nvSIJKo1zQ07zxRrpDgcMsEDRSO0hUM3YPMbAooAF6v9DsNxCMO9447AZUlXOGvzBWQFf60qfhXAVkjVlJAsOy1rg87WrYRcNIj32H9XvWRSbFgqVNqqPEPNvg8lQ6T8cmTBLBiDBMXuGMaOGUkkq1jdTa/Ig0EfhmNx2HMZ+a9VayllcSgjmLXAoriuHZmsxv7Br7hrUuH4Op1yB0HIkgX8MrA10B1i0rkIuHNXmOIxGIwML4dWyliczIzL9rUZh50P4h0fnggjlkw5S2pLG4kB2Oh/Ktj0g4U0jgZbZmAF72AJ8Tr7aGcWw+dhhnV0hSRVL/S3W9r2zuVtc9221TcBbCYVWkmZErMYRi2ZzArRtpvoG71zEknwr0bojKyYGSdkBBJTWO5IFwt9Pzp3QzoSjmbDmQEoSQGkOVgfRbIFsDYjUGrfFOFvhYFwbzIYy98wduzzt6I99BIcAAgMc2SVm8NPxUKBGzBNcoES2AJvpeOuo8nD0sMuLVlsLEyrfbn9DSVE9JrzC6R0UXHI/4vL5YpM6Zs0ihhurAb7agGjA4djExAmWLRSCq3VbrbYKddja9quMgkU5pJFB0/xgB8UoDiuDqsgysMnNjIh+633V0va5p6y4GvBFlrukU/XYds2FkwYvdmyIwe/wBVVjUX/evQno6uKF3w2IKIWCmOWSzN4kWsPD760HQ/EYfFTGLGYqH5uqnsaxs5GijrCALc+yb7VT49hsJhp1mwjWQkq6Fi2XuyhiGb3nepUekfJIiOPsFZ+BogfOZRjimBEUoRlleRlDGe+ZVNvW7QOnnVaHhkOUiWR8XI40ywACI87l3ykeWvhRviK8PjymG8b9Xch8wYluZ6zXysbVQ47w0nDRS4b6fUX9G6kEG19BbfSovcKJ4HVYfVAc1rpk2ssNxTExpmhMEZynW0bA+w5wR7qv8AAG4U0ZOLV1YGygCQgDzQ/fWqbpFipl6vFQYRYSMt3WRZFIGhW7lb7aih3RHiE+HlkaPDxTtbKGRu86dsA5AfHSvRwio3GPKx7CpY8BwEd83Cf804MmVmdVdxdGYYkKQdB2VjI89RQXhEOHXENF846hCdSskgNhqMrFbi/iDXoHFOOYtYlkbBpHKWIaNsUigjXtKzGx5aDXXwrGcWkmlkEiwGZdCyiZXKd6llubVPZ6gxmm4QNxzWa7ThDmmTpkpeluAwhiSSPENOsZyllxCs65tg2ZdR46Wq90UxAeESScQxMK3KCNsVF1ZAuP8ANkX3AUVTpDhjH1Z4agjIALB48o/jBQE+29AMfEpicpw6WIg3UGD6KQd6Ky5SfEDurnLwKgG479F1kHori45opFwdYmK4bFurvbVp8MygE7qq3J8r+2hHSXotik+n+cJOAwLSZFDrbY5FYqRfxq3wPiWHaEviOHvPJGwUBYUEioLWsoUaXO9DekXF0V7DCFIZE0V8OisA24Z0Ie/81dTG1MZD3A8u5chLMAwtj5mhi8AlxEjYl5M2VgWtE12AsdAgIv4G1bPo1j8aVxD4cARgdgvh5O71rKbjyufA0G6PR4Vlzx4edAoJuWATrMwTsu7G+ulr62I1OlGcHwCTGBZOHiWRVQEvM8sSZtwq2H0t7chbvOtczm4ncJtwXROG3woXj58TjyjRz4V8Ql8yosiKV2uetjUXHjbnW66IS8SYomIXDdULIGAYsz2uQrByDYXNwLaG5FY/hfRWPBOZuJY44Z2F/m+Gc9cb6nVC2Vb8xe/MivSulPFIxw04mN2hVsMvVuReVVdRltc3LWINifMjethpzTdUBGHcFjPlX6Q4jClREsLx3IckF2Q6ZQTmA7Wvq6d5qqFmls8ES5rAsqONPPX4VoeLYTDYzhXVYMiSBlIVrksHC5lLk9rPnC3vrryrE9GJHESN1l+sQcgSCLq1r+IItptVW0+tiGa53PkYStLNOGBRsHFGSNXMiIQ3jGwBb41UwsTZQJMKHe9lAC/7SFtRXCYVZrAtdh6zKov7AaIQcLlDX6wAcgANfbvU3mWwFtrSHSVXw3DIcmuFN2vmuLsL/WqNeAxD1AByGv51flwZbRnJN+WlvcatwcOA9Z/ttb76QsIWt8obDw+Nsqagbi1WTwCM7i9dh+EL1pe7/bb8KJHCAbPIP52P3k0BCGDhESWHZ30uBv51VxfRXrTmeZiRfL1YCol7aLYXbbcn3UUfBlmBzsbbXyG3kSt6uJGwX02HmF/SKELM4fhMkK9rt72Ysdr8r6jlSlGUEXsDtqfxNGHRwfSDDuI9psL0I4nFKwNgD3AXrIsFrNZrjWNkAFnHZN9RQluN4mSdczqW0ynKAF9hFGH4a5LO0YIAtYsRr3iwqoYiouI1Yjcm97+Gn405ac1oB4uN6MjpHNhhkxESSq+zKbEHvvY/hWa6U8Ua0VgqKdQLbbG+9yas4ThrzkjKCTsbmwPu0qziOGTu9pI1AVcupB+NqIkyliIGFCG6YKd43Y7ZlXQ2FtLtXVSxHRaUMbaC+1xXVIsXUKwjeifDo+FzSFeuIAuSggYmw0/0jtXcW4PgAmeB+s17SthnBF9jcxJVx8HHHEyLLNK6iylnjVQbcshB95NZngmNlQNG0x6sEhxlRsuvMlSx99VoseGkEyOMT6LhqFpNrHgr/Q/hsBx6ZmcBgQoijdSGAv3G9L0rwohxAd7SoH9FxlN+8uAPiKrrxg4eUGPMSvouHuNRb0XFj5a1sMBMZcC83VH5wyPmcoty3eDYG3lpUNp2ltFsxMkDRaONovksTiZ8PIzyMiBbWUAA2bnc3FzTsFhA0lo/7pFobu0g6wn6uY5b+AqtgOJTRQWK5WJGRgvl6WhW/nrREYeSCb5ziGad7bHYE873I9lhXZDHO0CjLmtO8q5x6LD5ok691jPplJGZ9OTXNhReLLDY4TEYgA2uq9q6jz39lZni+K65CypFJGCC+YSiRL87owW3neozOpcJmWRCBa5sL+NmBt41aKTCco3LBfUcALzvW5MkmNDwxy4pgEu5kXDlbnbKFF1Itf0idRTOgfC+IQzLHnEkLP2yFQWUDmHXQ+V6wSh5sSY16kOoupZuybcgbae2j0HR+cR9cqYXPYkx/OpCT/KzlfZeuM1n/iwzvI+Eeq6TTp/kR3/AiHypYELIbBgpf1ShVjbdsqgA35VBwbpJiyFw9o5YrWYvEzED+JWA07jrQKHieIyPmw+GYAEP9AGI7hmXUHxvWUR2QXLspY3AS+Y6kb37Oot311vPR0ujiHa+ygAaj+k3ZL03huA4jgpGmWKF0scrBXJCk+stw66b2FHYeG4nHhJsQuHVQRdYpHUTAjsjMzXGtu1a9r28MX0P6UzYiWHByFWWZgjsZZw4S4v/AJhS9gbKqgnQHQmvVsTgsMiJEkxDSgiEhluyhS14wtvVFyVI8ayazjDget6eKG0GCWnLTihPH1ljtnMKKgUR5Jo1hhQAF9DeTyIB25XFsfjvlHkjmYYB5cVPJbNJNco2WxKwwLZSdLZrDQEAbGhHGOMSYaR45WvklkyhgxeSzlRJLlZb6CwBAUj1Te51/wAlvGM0skYXDGIocrRwqj5gVDBxYNqp2ItZa1UqyMLYjgFsNjNXuF9FsNiUXFY3CLhHJLyiKYmOQ3/zFN8lzckKT4kaihvykcTTH4XNh2YpE5iK7KSyBkZR3WBW/wC8baalMTisRjJykkmVZTisOsfqC0QyMbXJN217sug1p3C+CMYMSl80cghSN9rnCIIw4W5uGKqt/E+F9uohrLm6mHybLE/JLxZosZ1BYhMQpjIvp1gGaNiO+4y3/fNbLoxFBnxMEkbM8M8hXLYWikIdLguDoSfCsVwjhDxYuKWM2HWqQT4sL7eBIr0UdHmj4k+MQoqSJlKEG50UXtfs+iunga5ZIEKsSZROaaOMAdXIAfBfj2qt4eaMi3Vtbu0/XXTMzcwPK9/vqTCswFrA+ZqWEzKpIhPeQCxVGPu/VVhcULei/uqZT4D30kua2gF/OtlYVfAYgEnstve9tKttIO5vst+VNwSsBYgVase6hNVA6j1rew1IuKQ+uvvFWlj8Kf1FNJUeqUm5tSYtcwFrVfeAEWI0pqQAbAD2UBCCYrhedO0xvfa341RfgasRuF2rVPCKTqlttSLQVQVXAQEBwvDur9HQVDioGY3WxPdz99aCaMUPxEK+XlvWhZTN0AmEmY/3dD4ki5+FdV9ov35ftf8ANJQheHQ4yRSWXLc63YKTf+ZSKNwcHeazLPGjN6X0USX88g1rc4v5L8Jqc8uvdksPIZLClwXye4SMhhmZgbhmy39wXKfdSrtcYNMwfNFNwyeJWE6T9F5IYDI06yKpHZUAG/hvf30J4b1+IKQRyONNmlcIPAjYewV6fjvkzwcuw6tibl1JDG/gTk9y1Hgfkzjw79ZHiJCf3spHuC0YQcwkSsNxmKaLLA6x6WOhBW/Lbeh3F8bnkUNhk6zRet+kGbxC5wt9e416VxLoQ8zhzLDp/wDY19rLICTUMvyeZ7FpEJGxCuPuk1oiyAYKyOL6OYiO8nVLIuWxQN2rd+w+F6EcO4ViZ5gsKFjY6XWwXxYsK9Sl6A7N10obnklYIf5OXvodD0FMUmeKeRb32ZhueTBtKxszXYSK2e4j1zW6z4INP55IVx3oWUERiilMxGqtMoue4Oug99CMXxGWIhJsPOkiACwxTqLDa6hSG8wa3mI4BM1r4iVSoARwzF78y2Z9T5WoRxzolLMFZsU7yLpmddSPGzH4VVjGF0ulTe5wENhQQ9GFnhE2bERdYMzoJVK7eqSwPtINebcXiKyEJmynYE3Jt2bm3f8AjW+w8OKw0ZjSVQeZzNqOemUigeJ67DJnDq302YhLhyjLYrnKApa3K98+2mqe0gytNeIhAOBRzpIs0asoS95LWVAVIJzHQHKTbxtvRmDjoEUmQhMRGLJMAM7RMWVkj7IEbDNcEC5VpNeRO8Y49h8RH1ipkN9ANwCAe05uXPK99rVnurTcAZHAD5Tci3onTmNLe7nWAZTQWKPOjkaFdTrqw53PM+FXOjXEHw86SxEqUN/S7FiACG7s23jRAcK33Ui4JA1PflN9rc/GpsPw0AgBdRrbkPPvNASJXoEssJkw0kMshKMi5SxNhKXLXvqWOx79N6d0XwsySiSRCEEYRGZtQFdCFCk3Astxpy8afwTARqFkC3kIB19U25D8d/Kj8eFlJuefhoK6jW6uEKQp3lDYx1bHKPJv68Lf1vfwzNtf+vaKtphAKsADkKgbquSH9U2a4NXQhPdU6L4VOiiiESooIe81P1XjThYVIJBQks7xKHENIVjkxcQ0s6RYd49bcnAew8zQV+KcTw12ctIgJ/x4FQEAkX6yI2S41Fwd7Gt6JaZNi1UEttz8fCth5GngERKbwHiiYiO40ZbB1O6sVDb8xYjWiLUH4dhY4b9WCobdcxIHkL6UQWasmNyFIaUNUDvUbSUkKyWqPP31X6yuDUIBSymqslTtTXjpolUGTXY11XsldQiVBJx92FiqkeTffeqnzpf9P/c/51UpaazKtnFod4z9tvyq8vHha3VA8vS1/wDTQWuoRKvHGR75G9kg/RSNjI7ei4/nX9NUf6/rSmudt/69lCEYw/EoVFijN5sPwFVZZoiSQXUHlZTb41RL+NJnoQr3WRfWf7K/rpYJcOD2wzjuygfEPQ4uO/8Ar30xmHf8P+aEKn0pw2DtnV2gA9K8ee//APQVkOINAq2zmRmRGRTHY/SBTE2khG7L2SR3G2tGOkwzIRQfBcGWTCEQ6TgEFuerXKaaAFdra3F++kTZMC6w6Oi5i8npMM0SBg47V2GYplX1h62/hWn6E4fBz4jrmcQRwNG7RSsLMNVU5+dnyAiwuDbnVHEcDiZEaWcF2QsHj7RAGipMnp5+V+462y03olhpsPI0gIW6lLEXuCysMwB71U2vyrDmEZiFsFa3iuLnaYyTKcs12V40LqF0EfaBOa+gFhrawJorguEQ4ZBNiiqAtlTKDmPO5RmOUeOw51Vbi8zlbuQoGqL2ULai5UabW2Aqc8JWVYZJpjJLl7R9HVWIAsu3l41kBC2OGxcdj1QW21zqbjx/KlecndqAwEILAiw8e/XfnVhMSO+qJIusoFPEwoQcRTBiqaRRzrqkjYnwoIjs2wNWY4G56UJIk7N3E+Irgz/Vb3GqCx6235U5MMxoTVzFtIEupVW5ZwbewAgk1AqOcpkN8vcLAnvtrbyvU8WFI51xBpQnNoU6vTw9VkNSXppKRpKTPTaUKaEl16cDTljrm0oQlQU81ErVJehC61JSGuoQvLE+UfCH1ZR7F/VUy/KDhTyl+yv668qeIH/qohDbY0SnC9cHT7Cd0v2R+unDp7g++Qfyf/KvJUl76lDA8/hSlKF6r+3eE73+wfzpB04wd9Xa38DfdavLbDvpMniKJRC9YHTfA/XH/if9NKOmmA+uv/ik/RXk2TypMvlRKcL1r9rsEf8AOjH/AOiT9FIelGCP+ch/kkH3ivJsnlXdV4iiUQvSMfxzBsDaSP3tQnB8dhhcskkdiLMM+hHK/drzrGmHypjYQeFIlELW4riMEkjSF4kLnMQHFgx9K1zexNz7amixsA/zo/tr+dYdsD/V6rnDNfasiAmvTIuIQ8povtr+qrceOi5SJ7GH515QMO3d8aesbDka1KIXri4tPrj3j86lXEr9Ye8V4/r3Gnh/OnKUL12fiaIBmb0jYAW1NGOFKj63BtyryKfB9WkTE2zxiQX8b++wy6eNF+jeKnjYDrlTclX2Kra5AIvc3FgN9aia8SvQGw4mDCb/ADTwyuV7Nh4i1gvwqzLwxwL9kfxH8r0L4Hx2FAFaQNIdMqC7E9wAFzUmM4rPiTlingwgtdQyiaZ9LgBQywx35dtibj0dq2HhcjqT25gjf3aofj5TCGdncgZR2CAAWYKty/ZsSRpp767h3SDQ5l1YDZ7gEDcctdLjbTxonwbhOIMQSXLJb0pHDLmLCzXAezA9m1xdSL77GMJwdIl1Bcjc6fcK1KnkoMBi2ki7aBGt6QIyHXT1iQbUmS9XmwQtddR3Aaj2Aa1UxmDdBmynLzPIefOhMRvTEUVKAKorilGxDeRqP59ruLchY/E3t8KJThE7Ug3qiMdeq3EeJvGhcJnAIBAPasb3IFtbW2rSyQjWamHWg/C+Lxzi6NfvGtx5g6irzT0LKsiuZ6qmXTeojLQhWs3jXVQOKrqEL54yiuEdTGOkANYWkzqqTqalp1CFAEpOrqfSuy00KvkpL2q1lppFCFXDU6pMgpQopIUVvCuCipwlWcFw6SW+RS2UXYgaKLhbsRtqQPbQhUQtcY60BwCQmzdpra9wqCYqdctqIQgoTwqUQVf6sC2h19wHeSdh41pMH0NxE1+pMExABKxyhiMwutyBlW9juRRhTWOEVE+CQ4Ns64kMrG3VyXPVryIkUa91mvbQ3tvWjxHQTFrp1as59RXGb7LWIHjt40Cx/B5YTllieNhuGXUf8eNKEIuvCVlZUbqEhDDWV2ygZbBlkCiwNr5rW1O/OriJ2wkfzd0XMgYSMJA6y2JMeVrXsARZdxc3AtoJXBiwA7JvcEG1j3376bwfhT/Ooow2dHIEhzWVELgPdm2sNyNttTpUnU5ELup7YGuLiJMQJvewk2utX8mXBEZTiMTnsZAkaHMBYrfO/IowuoOxytXofSLiMGGAKZc4UKuUbAaDy9tN4hxchggj+hIsgXQgbZcp0NhYb37r1iuk3D8NGxVmy3sSAcxViW9GxBB7wSRoOelbaAMguarUe+7jKpYnGYhn+dfOnjyallc2TX1lOlj3EZT41r4vlQwoBv1jyBM0ixxkhdBdwxa1jcHwuByrzLGjD3KF5xoQezbQ5dGHWDskE/l3kYozh48+FmfrpVGbLCFXqfQs05NxcqeytwfjW1Fa7G/K/AY26uIhiCFMhsBcEXyp4X5+2gUfyjErZmhdmAzNJhle/fc3W9rb21rL8Q6Nv2FCs00gKZFZTZwMwsLdkCzAkty9gFcQ6J4vDKHni6tCbZiykXOwOQm3trSS3cfS2U6hIFG4MUTJmF7aqJCp91xyNWoekyyCzhkPeTce0209o9tZbgHDZZEXIMqquruTY6m5UCxtr/zRWHgcqg2ZSb+gGK5hrsTv5XvrpfWnfRORGd9FpE42Yt+3GfWXcfnRXBcUjm/w3uRrbY+40H6KcPwGIfqJ4Pm04Uls0r6nU6K4Fhax1PPwo5wzgeFR5USVI3AGUdcrI+2xtca8r91xSlJOOHiLCTLlkHrDn52391Wkkv50KafK2RtGHjofI7EVU4lxsQMoKlidTY6qBpf38tK0ktKppGNUsJjkkW6sGHeD9/dUrtTSU966qnW+NdQheGmm3pdK4LU1tcKcKQiuzUITgKUrSK9KWoQktTGFOzUhNJCbrXBqUtT8IVLqG9EsL+V9aCYWmtLnADepcFDna3Lme7u+Nq9J6IYnCrG2F6oB5dOsZyBLfTK3ZJTQnLY731FzfOw4dI2exzZlzAkx5AwBF29aRLE2WPXMtr8z2GuWvFH1pSxa6llA2uykbHxHf3Vw1azpDm5L6f6f9OoFtSnV/MZGYnsvca9vBEOP9FXRwASc2YLcAOxUjSwYhjlKnQ6325VQgwAiUMELm9izDRWG6kbK3MX8a0OI4zBisMY8S4imW5RlSQ2Itl1zMWuLglrW5A1kkxPVsWErFtQW1sQd731IPiK39zgIIuFlv0Y12OFTqOG+IB78iOy/ir6Y1kJkzlCLi6m7MDuoU6FSN84KnuO1BMTjiJUlgPzNgGLPFIQNNRlUkBeyLZQ1mNgAu1OkxKMbISxt3e/SiOGwDrErRo7Su6A9mMgqWtljuC4uvMEfl2fcseLZrxKv0yrQfDnNI7c+wZz8lR8N+VjGKCknzdhvmeEksw2JWN0UN+/a+2tT4X5SsXKxQQYfFAgsweN1K7XIbrdSPrtdvGszJ0HxxkyDDMrFS4TX0VKgkE7gEr9oU/h3CpMJNJHOOrkKZLMNFz2ILdwtY3AOl6wXgKbNnqPMAIq+KTEklsOsX/48TGp+zKy3Hcd/Go8bwp3kzRy3kAFsxXMQFA3XRvFgSDz509+iuIDkWDHOUurqAXClyFLEbKp5W7Jom3DsU8cY6yORFW8bA2yKI1YlZCBpY2JudUYbisVHX6q6tloMI/8AWO8j0uO9WeEdMCn0OKXqHtlWVDlia+naSxWI29dMo5251Sx2Vr9WYwq5hcNmNwTfUaHuGmgAFtKr8Q4e6xgzupW9ggZjJmOYZbkEDVWvc6ZTubAj+EWTrMhPaNjsOz3EAkW350U3E2IUdqoU2GabpHzfvVDHYnPYBMp8PDTU1rOFxGJcMkjsc0efKgzMiSO2mX1jZc1rg9qgrYVCb7c60eBwz6SQSB5ACWUECTxKhvT0N9L2sdBvVslx5rV8P4Hg5SssMwsAc9yjyZ8p264HKct7qQDbXwPcW6MQurdZnyqL6RxRkMB3hFWQXtoW58t6yOFwsayl5MRLh9y7ZGZs19V7Bu1+ZYgeBqHjXEBlMgxhnF9EaNspJA9MRyZBofWF9NrEE5IGaLo9iMMYiIwHZsgZQEJzKRyCglTfTKw0se1VN8ctiBoba39K/cRyHhWNxPSPEsMvXMqDZE7Cj+RLD4U/hirKpeWVrk256eZvre1KnUeB1+XukWNceqrfFp7q+WMHsG8jA6KuX/DOwNtL9xPgRnnxeXRRGBYA/Rob7HVimY6jnWi4liE+bMis0jrZFzu1kFwtlU6KMthb/qi0HD8CBEnUM8htnFtWXKblA3ItYAnx7qZfN04IsscjCQDMtmv6Y7IINgFyqtri5N99ddKsfO5IrBnZl5B7kD3nT2W86IcX4rhIsWFSEGCNGBTe8jAC+9rjXUe+oZOl+HBumAw973uyJfcnmreW+3vp4xklhToeMojAxs6PzysCvvJBI8DWr4J0imldUdRYrckgqbbhhrYg3G1YjD9JYRe+EgVr3vkU379W25WAHvpvDuOs+IU2CglrAaWDX9mgsLDTSjFdIr1nrR311Y8Yw/WrqosrEWqVRTGQ91ORTU1VOy00rUyxGkfDMOVEpKErSgUpjbup+HwUshsov48h5nlQhR5aswcKnkAKQyspIAZY2Kkk2AzAWrScH6Njn22G5PoL7Dv7d+4VrY3kI+jlKpFYzTCyhQLEglF7tl5nyNKpLW4jbtTbBMLz8dCeIHbCy+FwB/6iKbg+j2MiftYYtb0lLKCO46OD+BtRTph8ocqTGOGJFyWtLMitK3cbWCxjwANZo/KBxEHSfL/DHGP/AGVBr6rhOGO0/wCAwqwxrpme6fNa1YXU53iKk+sEDIbgC7xbA/vIR35WNyVwfGleJ0yvEO0pYBijFDYkqQcq9oeioPa1opwvjeJfh0MzysZJLnMQltJXjCgDUaLf0ba70O4pjZSLyJBMgF2DxBjvyKDSuSmKlQk4RYkfle3cPRes/wCoYG4YFxMRI8CSe6SNAgPGEt9I7AouVWEQUAEg5QCDYXbUm19zashiMW7WIcnU2UXsuumm2ten8U6DRYmFZIZGjdgp6ohmQ9nQ5twRcjn5UOj+TGcJYWzGxJuungO1ffXbuqtLaKG8wdCQuTaHbS8QTI4ZLM8AxE0hYljYAAC4Cgk/VFhsDrpvWjwEzJLDcsfpY+0Apt9Ivpub+em/KqrdCsbhr5Y2camykHYbm1ifKs9LK5PazXBO97g7HQ+jtt4VZzgbtPgosIAiovVSv0kYyMoPz6PqyTZxK3WXuRcB8mYW2vptWN6csDOrvnVjhoWyWuynthlPPSwFzzO+wrOz4uU27bk8mLsSP4SdtO6qySTq2cO2a1sxYk27tapiDhdQa803S0q6eOzg6F11FjJI9ySWIOpCjXMbkczVTC8VxDSAmR31BsW00sBobi2gFrWsLbUyd5XOaQ5ybb+F/wAzXRKQbgW/C22tIkBI1XEzKIcZ4gydnJFmN7vZSxINydyRcn1jc86l6MlnEjMSbkDwvbWw2GlqorjHBuyhraDNrp3C+wq/Hx2QCwRRVGxmsue4i6Ky4cqL0xSQL66ffQ1uPT8iAPAfnUg49PbXKfNBTkLEq3NjH1YZgdyVYgnvJN6hwfGWiiCBYzYONiGuwNmJ9fU3t4W0qFeMOd0j9ikfjTI8VrrGh9/51klalUXtb+r1HFjpo7ZT2QSQCNAW3PnyonJPfZEA7so/7pjKp3QezT7qzKFFwrig6wGYZ1zB7a9pht4W57Uck6U2eeXKeskUIhv6CgHbTx+FCEwibi4q5DhIz6R9ttPbQms0pGpcEnlbv8aaxGXYfjR+fBqu2tUJMFfYUFwCSExxZv8Aqi/D4+r13J5nlvtSLh25Wpywv308QSKIfPPGuqj1beFdTlEIq2Fb6tXOE8FeeVIwApcgXY6DxOlEP7Vn7v8AaP01qeikrz4fFL1aPMpiZMyObL272MOV1Om6ncipl7hmB4qsN3KaH5M4gQPnCyn1lDBLHfQZXO1zyNH8B0JwiZbx4ck83Mkl/YxC/CoOiCNAwGKw0GEUx/4nXnrGN9ssjF1Xc3J3AvrUnFOkeEVh82xUJCmzNnL5WN7WNmANgdd99dKYfZINmyLYno3hMMvWOI0jUjMEw0YB8DlQm3j8aq8N4zwnEEpFHHKRe/0Sta3ebHL5Gxrx/wCV7pLLiZzh+sLw4dY7EN2ZJHVWaQ2HaHaCr4Dxrz/DTvFIJImZWQ3VhoQf60rY4IJkL6Cm43gHuseCkazEdmdFAPdZZLDXSxHnVxJIsTGMKI+qw0iZTHc3AYEsc4b0iO1cg66kmstDgevwkM4VmMiqzRxquXM2pOW4GhuAe40W/sRIFEpd1EYzZFCZbgbagnfXQ73pFzhx+diZDDlZA+IcD4SXkb5vNKFIVnfEPyGUX923hSScA4Qcqx4MlimY5p5dN9rOOWtDJURhaN3Ys2qkWHnpzqxi2jJayyqwAUa3BIsOQ23Pu3rzzWqGet5cjGi9YbLREDDfv4C4kb5yWo4C+FMAQQ/RRaBFDk5bs3pZrnUk6nnSTcVwaglYFvY9plS68738gN+80JSSXDYUXjNmBbtBGBv3ArdTbvNYjpnxZ+rSMdkFrkjLdgoBFypJI1G9tq5adMk9GN+c62nPgnUwCakWGUHdf1W7xXyh4fMFGVbb2z20P1QLAW00H50Q4fxNsQVyZcmUEm2YH+EX56c7nnzrwNUNxa+b3Wtrob93lW++Tviv0c0bzLFdlKu2ym+bvFgSDryveux2yNpwQREibD0Gq4RtBcDa8Wuf9Wmx+Finld1eQPHoQeywAJXMlh2QC5Gh9YX5WxXEuCTI5JbrcxJDE9s/x33PjWqix8MPWNLi4JJHAW0cpcBb3LO1tWNgAANhWZ43x1WyBHzavci/MggXsNOQ8qxhe2uGtyi9rb8v+pSx1IucIM655e+5DTC6mzC3dcirf9nv9Ue8fnQZMVnJZ3IttrSrxF19ByRzDH7q6Sx2q5ZajQ4a31R7x+dd/ZbfU+I/Oh8PGdbMcp773HvqxHxBWIGffba1hQcYFzy905bp88FP/ZT/AFPiKmXgjn1P9w/Oqz4qx0cW567ey1JLxBdAH1/HuvSD3a8vdHV05+ytngMn1PiK79npfqH3io4sWABmbXnb/mpjjUtob9/h8KOkP9cj/qOppz9ki9HZfq/EU88AlG6/EVXkx6jnc+yol4gt+0wHcKXSPO/l7pyzTn7K6/AZByt7a5OCybae/wD4qD59H9f+vdTY8Wl/SNYL368kSzTmro4FJ+77/wDil/sNxzT7f/FRdettDeno6nn8aRrEftyRLNOa5uEOPWT7QpH4YwG6exxT8y21cD21C+JXk3xrBq4hnyRLdOaT5gfrJ9sUq8PPen2x+dQvIO+ojix329tZD368lmW6K2eHH6yfaX866q3zhe/411bxu15JYgtPmvt+FTYHGyw5zE5jL2zMB2tNhfurq6vHkhUlJxziLYwp1xVnRMucBlZl19PKwUkE30AqzwnG4eBbLgYGO7FjIxJHMZ3bKb91JXV0dPUbbEgBZnpDw1cTipMQSI+sK/Rqt1AVVUAG99lFD5eiacnYeQH4mkrqp93Wt1vJGEQtrwXjkmHhjhVVYRqFBN7m3eL1ffpVKRYxoQRYjcHzBrq6kdsrD9kYAoY+ksgPZihU8rIL+8U49JZuSx378rfqrq6sna6x/ZaDBMqLF8axEqlWCWP8WnLTtaVm+KcCE+XNcZb2y2G9t7jwrq6sfcVC7FN1oWBaMlTl6KRtpZr9+bX46Uxeh8V7Xf7Q/TXV1VbtNU/sVjCE5uhkP1pB7V/TS/sbD9Z/eP00tdTG0Vf6KC0JD0Oh7394/KlHQ6H9/wC0Pyrq6sHaqw/YowhOXofAf9T7Qpw6IYfukP8AMKSurB2ut/RRhClXophz6j/bp69FsP8A6bf+Q0ldWfuqv9HxKeAKVejWH/0z/wCRqeOjWF/0/wDe/wCddXVn7mr/AEfEowBO/ZnDfUH25Kk/ZzDW/wAJftOfvNdXU+nqf0fEowBKvR7D8okPnm/OnHgEPKJP93511dSNepqfFLCE7+w4vqL/ALvzpRwCL6q/H866uoFZ+qYYEjcATuHu/Ok/Z6PuHuFJXUdM/Va6Nq79n4+6mHo3F9W/9edLXU+mfqjomph6Lw/V/r30ldXUfcVf6S6Jui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graphics8.nytimes.com/images/2013/02/24/sports/24Crash_1/24Crash_1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4343400" cy="2895600"/>
          </a:xfrm>
          <a:prstGeom prst="rect">
            <a:avLst/>
          </a:prstGeom>
          <a:noFill/>
        </p:spPr>
      </p:pic>
      <p:pic>
        <p:nvPicPr>
          <p:cNvPr id="7174" name="Picture 6" descr="http://4.bp.blogspot.com/_yHoks2kF2mY/TMsLx_HtA-I/AAAAAAAAB4s/k8v40jzIu1Y/s1600/climb-a-mounta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400" y="3505200"/>
            <a:ext cx="52387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Reply angrily, sharply answer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pic>
        <p:nvPicPr>
          <p:cNvPr id="2050" name="Picture 2" descr="http://ts1.mm.bing.net/th?id=H.468343090898626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3429000" cy="2286000"/>
          </a:xfrm>
          <a:prstGeom prst="rect">
            <a:avLst/>
          </a:prstGeom>
          <a:noFill/>
        </p:spPr>
      </p:pic>
      <p:pic>
        <p:nvPicPr>
          <p:cNvPr id="2052" name="Picture 4" descr="http://ts2.mm.bing.net/th?id=H.4837310992220633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327103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Reject or snub in a mean manner</a:t>
            </a:r>
          </a:p>
          <a:p>
            <a:r>
              <a:rPr lang="en-US" dirty="0" smtClean="0"/>
              <a:t>Verb</a:t>
            </a:r>
            <a:endParaRPr lang="en-US" dirty="0"/>
          </a:p>
        </p:txBody>
      </p:sp>
      <p:pic>
        <p:nvPicPr>
          <p:cNvPr id="1026" name="Picture 2" descr="http://ts4.mm.bing.net/th?id=H.492622967734348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200"/>
            <a:ext cx="2409825" cy="2857500"/>
          </a:xfrm>
          <a:prstGeom prst="rect">
            <a:avLst/>
          </a:prstGeom>
          <a:noFill/>
        </p:spPr>
      </p:pic>
      <p:pic>
        <p:nvPicPr>
          <p:cNvPr id="1028" name="Picture 4" descr="http://ts3.mm.bing.net/th?id=HA.72074532730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424542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Foolish, childish, pointless, idiotic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7170" name="Picture 2" descr="http://ts3.mm.bing.net/th?id=H.462510527552013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2209800" cy="3470890"/>
          </a:xfrm>
          <a:prstGeom prst="rect">
            <a:avLst/>
          </a:prstGeom>
          <a:noFill/>
        </p:spPr>
      </p:pic>
      <p:pic>
        <p:nvPicPr>
          <p:cNvPr id="7172" name="Picture 4" descr="http://ts1.mm.bing.net/th?id=H.4957595851424144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3212755" cy="1981200"/>
          </a:xfrm>
          <a:prstGeom prst="rect">
            <a:avLst/>
          </a:prstGeom>
          <a:noFill/>
        </p:spPr>
      </p:pic>
      <p:pic>
        <p:nvPicPr>
          <p:cNvPr id="7174" name="Picture 6" descr="http://ts3.mm.bing.net/th?id=H.4932105194766698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2857500" cy="1990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I ask you a question?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Stubborn, inflexible, utterly unyielding in attitude or opinion 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pic>
        <p:nvPicPr>
          <p:cNvPr id="22530" name="Picture 2" descr="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3238500" cy="3238501"/>
          </a:xfrm>
          <a:prstGeom prst="rect">
            <a:avLst/>
          </a:prstGeom>
          <a:noFill/>
        </p:spPr>
      </p:pic>
      <p:pic>
        <p:nvPicPr>
          <p:cNvPr id="22532" name="Picture 4" descr="http://usarmy.vo.llnwd.net/e2/-images/2010/12/20/95118/size0-army.mil-95118-2010-12-20-111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071" y="2514601"/>
            <a:ext cx="4589928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Hysterical, anxious, desperate or wild with excitement, passion, </a:t>
            </a:r>
          </a:p>
          <a:p>
            <a:r>
              <a:rPr lang="en-US" dirty="0" smtClean="0"/>
              <a:t>Adjective</a:t>
            </a:r>
            <a:endParaRPr lang="en-US" dirty="0"/>
          </a:p>
        </p:txBody>
      </p:sp>
      <p:sp>
        <p:nvSpPr>
          <p:cNvPr id="9218" name="AutoShape 2" descr="data:image/jpeg;base64,/9j/4AAQSkZJRgABAQAAAQABAAD/2wCEAAkGBhQSERUUExQVFBUWFxoVGBYUFxQYGBQXGBgXFxYYGhcXHSYgFxkjHBcUHy8gIycpLCwsFR4xNTAqNSYrLCkBCQoKDgwOFw8PFykcHBwpKSkpKSkpKSkpKSkpKSkpKSkpLCkpKSkpKSkpLCksKSkpKSksKSkpLC4pKSwsLCkuKf/AABEIAJoA0wMBIgACEQEDEQH/xAAbAAACAwEBAQAAAAAAAAAAAAAEBQIDBgEAB//EADwQAAEDAgQDBQcCBAYDAQAAAAEAAhEDIQQSMUEFUXEGImGBkRMyobHB0fBC4RRScvEHIyQzYoKiwuIV/8QAGgEAAwEBAQEAAAAAAAAAAAAAAgMEAQAFBv/EACIRAAICAgICAwEBAAAAAAAAAAABAhEDIRIxIkEEUWEyE//aAAwDAQACEQMRAD8A+PNwxa9uuu3Vb/CUbMI6rD16VwZETz/PFb/gbw6kw8hCh+R0mWYe2Nn2HLRHYAXLZsb2S6tcI7Ae80nkpU7GvQxqUb235k/BFMpyIJt1giFT7UQNuU7/ALq+nzt5lHF0wZK0WVaXdBt4yllegXU6jbAlpAtPw3TJrw4mLxKIw+GA/dUVYjoA4HwjKATyH5AsFoGCLDRU5IXWVoWcqOqy7EPyjkoU3Axr8lGqM0eqnTZCHlbCore8mwFkFiqZyWN+fUpnAAN/RK+IVwyOR1PX8hZZyEGEZVfV9mP+ziSAwzcePNMfbCCym+o+CL2h0GCANcup1vC5VqvyO3doJGjT484m6VYfEgEsY10ke8QIERIj1Qp7CaGFXiBFZjNnN9CT9gtFSZlaCdx8LJRVoBxDyBmEQd9NLWJCOwmPZVptkiW936JynTAcbGLHfspB86oRtQGw2uu0nzb4psZ2LcQ4lUYjQ2BHJea+ynEhPjIVRnKvs/5HjoZ+BQlRoN2m+wIg/ULQ4hk/pB8r/BZrj/HmYewIc6YytMBvPMR8kxtRVsCrE/ariGRrGzuXHpoOt5TbsdxNr8zTBOo8QvnvaDiJqOa897aNheYHgruBcWNFxcO7rET6dFHzqXNB1qj7F3fyF5fP2duHxsfFcTv90DxMniexlZzO7lJ6kb+Pmn/COGVKdMNeACORn5Lr6h2d8f3U6FaoNXz1ItOyhm3JUy+FRei+rUyhMOGVbMvvE9EvNV+5B9FfS08/skqNDG72aNwA9eSmL6+fkhC42kR9uaLoGfJdHs59BFGmJmNUdS8UI3wRNECFUnRK3bLHtlcpc1Gs7qei5SraylSDSLDXl0Qfor6jrR8lXFi5V06sEygugqCXUxAG6X4xgcZIDjoATlMCxJ8J06Iz+LAA/U43Hl9PukPGcQ4VCZp+yLWzmJDsxc4d06ECGyNrrZOkDWwqq6WPFgIEAfU7pVhOE/6kkmwi3QfuVfgsRBM7j3ZB/wCRO/4UThqobUJg942J2B5JcZWx3F0c4s8taA39JEiebue3dQzmZQSAMziLiBn1uY3HxROJwbiTaQd9vNdYzLoWwBNxm0GoB2RPyZtUgng1MiXOtbXwuraWIbPdNp3Sati6lSm6TDbANHdGmiWYRjwAXEyJO8a26lGnQpxs2oqxbVFMf1WX4fjHO0LrfzWCc4WrmVEMgqcKO8XZmYQ1zmTq5rZcJta4Xz7G4agzuHO+wu9oawx/xEk35lfRPZycs689LrGcXaGlzCwuiDInUmIA9UblYqqMX2hy06jYiHDMCJDWjlHOUi/jJdvcz5eK1naDCNAIdDgA3nI5H1BEpHhMKDfYXibhBaRw0wuDZkGZzZ8WyvIRzHbAELyy/wANo2BwLM12NPUBFHCUQbsZ6C3kszT7XZqrWhkglt9CJ35KjjPGHU3uIqSbC090Ah1+Y8VLvopeSNWjW/wVI/oZHgPoraODpiYaBEjQ3usU7tPUD/aNeS3NOXblp/KYBhOsD2jpupmq+GmLsBJ6AD0XdGRyJmlcZgAD7dFawEQZkFIOE9p2VIM5HE5YJm+w0WhDpbt1+a1dm81WgunUVjnkXFwfyOqVirEnyRFDEH7zpum8gaCzUfqDbcKikSfetfYR/ZD4mvJEba9PoEur4vIQTfwlTSlsdFGq9uAQCgcTjw1w7wFy0A2k7gc0kpcRePdBfGpiSPPnGylWxLX1XNMZTTBB/UJnXlMfDxWSejVG2OXltVsDuPGbK5vvNzAAkA8wPgvcK7PtpMqMcfbNe4ODawDyzX9R5yTzWC4z28DHn2LK3tGObmbUyhpEd8Q24OaCF9BbxVooNqPeC802lzKbg0lzmzDSfOT4HRPimlchD7oq4zh4a0UmtESCGCCydzHSPJB4cP0uUgodo2kML4btDS50zA7x2PPW5Wo4fj2vbIjSZ6/2SJNXotxx0RNM7z9f3VftGkEa21+aB4t2kDCGgS47NuRKrpY5zh/tOb4uIvzELkwpRRZxHGABn8ubL6i3TQmfBEcLIqMtYglpHgN0i41xOmwEv9xwhzCDefHaP5hcSmvZ2pNIVQ0tze6JBAboIsNud05dWIa3QTWlsgWur8HiYj8hexfEI18LxqhP4oONhG3L4LLpgP8AR8yrPkg+K4JtVpfmDHQQ6dDpuLjmpYd8BQxdex3B1A+qpjImktmU43whwoPcYdlu2SHWM52lw95psb6LD1KBYAQ4kgxlAsRaZlfRMfgnNouZTBJqSXNECGhuw3JWGwPBqznEHK0AgEvcIB5fbmslJMHiy1lVsanymF5Nm9jy0R7SfECQQbheSv8AQ3izKYWsWPnKCW+f9vJUY3Hlx1N5n4wvYfGGnJggzFuuqBqhxJfse9e3T4ooQ8tk9sY0S57coE5ZcRbqfLzXaGLy2HP15/RLMPWIzEmCbfUr2c9PuiePZxoeFYtntASTMyNriTYbGy1zcacrWl1g/vOn9IBJHrZfNaOLLHNdebED9P7WWk4fj3HWSwtgGDqHA38oCxY6Ci60azEcVAeGiTGgEeUjcp1QzR4kX5jqvn+HxOTEEGZDXGNZOo8fHyWwwuMOVobIblBJEXNpk9ZQSiPjIKqVSJnTS2slA8Tpl7crdSB+WRLptoZPwUXVi3NBiynfZXF6IcCxbqNZ2ZoyvgHMSIHMWIJF9VdWw9GnVfUZWY5ryHATck2iALbaoKlh3Ekk7jU81VlaH5WgETrJJcRMyNkM740xkEuVoL4n2UdUqNr4dsvZeIF4uCA6ASDdN+N8GNOm+oS6pUqOY9zSGtFmkBoDdIJMgG5RFFjy0FryLcys5Qo1W18tZ7nZTLJJgsJnTmDIPkmKS47OWNyn2A1qdWcrMPl5OyiPRpJd6LUdnuFZGDM2DuOU/Lojf/0Ghs2AAuVbwjEOc3O7R2jf5RtPjos06Q6SaM7xrgb/AGmamIJETIB+OsfVKX8CxuaXFgaP6pgf9lq+0tVzXB7HXbfL/N4dVS3jgewHmPRGtdmRTaMX2j4E6q6hRF3VKgb4wBLj5CV9Ho8PbSptY0WaAPQJV2fa2piH1DpSbkFv1Ogu+GUea0WJMNJ8F0XaoDIqkY7GVf8AMItEnXyROGA6IGv77jEozCM0QxFTGFNys9pDpIJH5uoYY/NGh6qgSSexNj+INHeAymDdxJOkQBppKxeMxAzEsdBMZuRG354rc4riTBUymm121gCZ212XKraNRsinTPUNBHpdY42LacvZgqfE6jQAKhAG0ry01Ts+CSSQCdgDAXlnBA8X9nxwVS43mOanUrZrTYDw1UWuJdcQIt5qFai5jr/q0vqqqQBZSuOV1ZTq65u8dh481KGiOevT91TUEARbxJ9UPZwTReGtlzcxJ0/l8kRhsa5rruMHaTfa2yCpxcnla/ir6TyKjRc5Y8La28Fhw3xWIP8AEMgAxE5dJ/WOcST6rVcJc6kHNBJkyGmCA3wGxKyHCXD2zPaTBc032kyXdd/NaKgXvcDMXuJgEAmZ8ACClNX0NjI0lPEEAF5uXbbW0Vecl0Tbpccgk+OxoeMrHTB1E330OmmiY8Lr5iIOoMjnE/G4U8lspUgxrYkTf8+aFa3K/nDp8jFvmmFajmbMfcQqcRRzAH4opR1QcJbs03CLsjlp80J2lwGdmZv+4yXNPiP09CLK7s++QOi9x+RTcW6gE/NJh/JW9TsSYasK1KnHuvInpq4H4hGY7iFGDkrta8WtJFtiQsf2R4gfZmmdQSR4EghT7JcaxbKMGlSqsaXN77SHToe8Pe9EUYdjHO61Y3bxJgJNSoarubGuIjqlrMU3vOYZYe8OQO/yXO0/FMW+iGsDKeYBh9m27hBB7xuBcpViR7DDhgMwALeAv8SilBV2Dya9Uaj/AA7xTn+2P6TVJHk1s/Rbyo3M0jwXzj/Ct8+1B2Id5u1+S+lMXLsVKVqzDYgQ9wRlHwUOOYUirbdcwhMR+dFyRNNh9JtvP+yKqQGyeSHpCETXcMl1TEnkZ3iWIuTEnrHj52VHBsXD4OhnUGJ6lSruuffdG4gWN9VXhsO7NJc8AbOQ27MSNO2qFxLGhsXqDzDl5HbDPiToIEaDfTdH8I9mak1Ge0bdoBJn4JZh6gnW2vP1TKrTBZNPUAmxAtF+q2d9EgHi6bWvfBMH3b3Am0q7CVho6IjQ79EF/E3J1smmHALYIiL3/Oq2apbNAKkOeXDmbbQi8PHtM3vWgzoIHNDvLRUPIb/OF5uIbECYBnvb8wVp1jFmONu6XAkhp2B6bnqm3DeIB7HNFnuBYCd3TIB5ZhaTvqkjO+wCzSO8HTAH3Oim0XDQcskEzo5LtdGpjbC1A1wa0EvcTmDpGXX/AOjdbPhFGJ0nuzbndYevXcJgtNQ9xxm0QYNtXHc+C+i8EYfZNnWGjoQ0fWVkIJvYxPQX7LuqkUjHmj8kjkh6jwB0RZKQ/HYdwAWPojOIUszSPBDcGbDR43RtfQqKPR6Euz5E6gaNaRobHwI+60XB+L0WtLalrl3vETPlBG6H4zhJc7qhMLj2NtUaCRud10J+hi8fQ04zxmm4ZKV3G0gkwOuw1/AkNfDZ+6dIj90ZiOL0oy0mgE2mBZew1PRdKR03y0OP8PcGaRqg7ZfPX7reU9FluzFOM3ktPSKKGxMkLuN4XM2eSWUW+i0OIZIIWbq1cji0jTRMuieUbCXNPKy57WAQbg26LtCuCBcx0XMTUBEW/Pqmp60IcWhU/AhxjvgiRmzaj6lT9gWtgnNG5EFFgxfUnaNPyyjUE812jqBZ/wCJXUSKX5BXkRh8IZhxAOa3Qm/0Rj2NaO6ZMX5fl1ThqhBl3x+i498mR6aSmO2yQokgfbX1XQ9wg387oljAbkGeXJDUjBgyBPW3RGnZoZSoF7TDQTYwBsqqbcztPErzKgbbYk8rhEMrAGIht9xI6kbINmL9IOrZRMgudtE5fwI3hVAVHNFy6e9ewG0KvA0aZIJkXtF5/ZEYnFEvDiAACAC0C4HTWSkyd6SOGHCqftMTEdxrjmG0MOvqRHVfS8JUDaYi0/30WD7C4XMap1uGyRGsuNttlv8A2MhDLKseq2WYMDyeT6O1MXMZQfM/RDiuHS1w7xiOWt111ONSq8GyavOApHllez0lhikaPBCAFbWcoYcKVZHHaAl2ZfH4cEu6rOYzAidFrcXTl58f3SvEUL3U7VSKUriZ9vD8pkBM6DVc7DrrWgXRg0Puzbe6T4rQ0ykfAz3J5p1QTYCZHagSPimFhwdrsVoXNS3iFKWkJslaEpgmFZIVeJp5XA7GyIwzrSh8a8EgeI+axaSNlspDYC9l1VjqY2IK8WQfunEhGCNpXlPKuI6MPgNR5doLD8JVoDQydz4/svNcDETMX5R9151ItAzRZG36JLO0MRlNtTY6+cK3HPbEZRmsZtyvKGGXKZPe2jlyPJdpEWi5C5rdnUTytLJm/wC+iqFLUaxyvZdrAkmRF0Zh8IMpNxIvABAjki67CVXsrwpAYZ97YiZvz20lFupDK0NmZv4SLKFHDQ477Da/NHvblEH3rnrE2trPil0mzkrNL2KoltMOdYve50b27oP/AI/Fbui2yzHD6OUU6cGWj45ZI9ZWjw2JBCm+XCpJnq/Dlyg0V42jZUcGZruiMXiO6Ty+q9wplgo3tlg8oBdrmylRCjXCpjpE0uxLi/fHohKlPmiuJmwPIoUuEXSpLY+D0DVGoayJq3QlQLDWaThMZAE5olJOGOhoTqgjxsVMIJQuKFkUqa4sVST+xKHQY8x15JZi6HtiWklojUazoB+6PxZjyugjiAKgFhmuJ1kQIHklVbCm/EtpYYMYADEec+W6upbT9rr0DxUm0tx8E8kZYWzcLy41tt15GLPheDxYadPAm19l7i2Jz6ai3Kw8Fdguz1V1J9XKYaMzZ/UJvHkgGd6ZN/muSi5WvRPRTT1FvyVMXMjRQB8J8FZTp5oNwJgx9040No4WYIMACSYnw9bq/KdJjNa1vXl5KDK5tex5Sr3VGmBJsLTrrc+IskN/ZxZQw0C5m/rsVdhKQfiabD3pcDoRG5kHw+qAa50y0iREXHObz8loeBtzVg8xLGOJtBJgt38XIopclRzUUzT4d01CdCA4nzn9kwe3I+Nj8xY/H5oHhVMF53ED6W+CccQp/wCW13/KfJ0j6BO+Vj5Yn+FHxMjhkX6DYu8NG5TPhgSvV3QfNNeEheGts9p9DikFyup0goV2qtLRK3sQ8X90pG7Gpxxp3dKrrYVlSjTNTXKBmb7w2Hg7zWwx826Nnk4JWIzjFFuIlFYnsvUF2ODwdj3T9pUaHZqvuGjqSfWAteCf0Ys8X7HuAqadAU/w5WZwrTTcGu1Ag8ua0uBHdBSYKnTGT2rCpVVXRTL1CroqhFUZ7iBul5wzagAcJIFtbeiO4tUsD4pfwwlxc4GB7oPjukr+jZ1wGAFtPDwU6Z9PqosZJNyd/wCykHKgjLS9eUc55ri0yj5lhsS+lQDXwS1hZqYk7GPBZ32LSJENJ2nSZO91oO1dm0wLC9hbYLNYizrJODpv7FtEMRhg1xiYgQ4m456aq3h8CQW5iRDdRF/ehdqnRFY4dwdQqW9UY0XCtowEAGNBeRMa6IXEE6RLgNTNvjyQ5ecpud1ZhzOt+qBLiAerUyAMvPn5+ZWm7I0MzKriLmGDmY7zr+Mt9EgyjKDF51Wu7Nn/AErf6nfRNxO5WDJ2P+D0f8wnmDbpZPcZSmk8chI8r/RJeBe+f6f/AGatC3T/AKn5KqW4OwoakmIGuu7lATrhDYHVJ8P7p/pTzheg6BfOwXke+34jVijX0U1GtorEtEzezMcafZFcLINFg/lbMfHzQXGky4V/ts/ob8074y8mJ+S/FBLW5Rz63VlJhUW+8eqvf7zVdZAK+NYQgioBbQ9dvVFYHHWA8NEXWvRqf0OWbou+vzK8z5EeM7R6nxZc4UzRHFhVVcdAShjzOpVdc2SuTaHSiijG1/aOyTAPvHkEXRpiIaIDdtBEIThDRFTr9Cjx+fFOxojyStlbjyt8lKk/a87KDTfzUKxt5pvsSEenwXlQV1bRx//Z"/>
          <p:cNvSpPr>
            <a:spLocks noChangeAspect="1" noChangeArrowheads="1"/>
          </p:cNvSpPr>
          <p:nvPr/>
        </p:nvSpPr>
        <p:spPr bwMode="auto">
          <a:xfrm>
            <a:off x="0" y="-711200"/>
            <a:ext cx="2009775" cy="1466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hQSERUUExQVFBUWFxoVGBYUFxQYGBQXGBgXFxYYGhcXHSYgFxkjHBcUHy8gIycpLCwsFR4xNTAqNSYrLCkBCQoKDgwOFw8PFykcHBwpKSkpKSkpKSkpKSkpKSkpKSkpLCkpKSkpKSkpLCksKSkpKSksKSkpLC4pKSwsLCkuKf/AABEIAJoA0wMBIgACEQEDEQH/xAAbAAACAwEBAQAAAAAAAAAAAAAEBQIDBgEAB//EADwQAAEDAgQDBQcCBAYDAQAAAAEAAhEDIQQSMUEFUXEGImGBkRMyobHB0fBC4RRScvEHIyQzYoKiwuIV/8QAGgEAAwEBAQEAAAAAAAAAAAAAAgMEAQAFBv/EACIRAAICAgICAwEBAAAAAAAAAAABAhEDIRIxIkEEUWEyE//aAAwDAQACEQMRAD8A+PNwxa9uuu3Vb/CUbMI6rD16VwZETz/PFb/gbw6kw8hCh+R0mWYe2Nn2HLRHYAXLZsb2S6tcI7Ae80nkpU7GvQxqUb235k/BFMpyIJt1giFT7UQNuU7/ALq+nzt5lHF0wZK0WVaXdBt4yllegXU6jbAlpAtPw3TJrw4mLxKIw+GA/dUVYjoA4HwjKATyH5AsFoGCLDRU5IXWVoWcqOqy7EPyjkoU3Axr8lGqM0eqnTZCHlbCore8mwFkFiqZyWN+fUpnAAN/RK+IVwyOR1PX8hZZyEGEZVfV9mP+ziSAwzcePNMfbCCym+o+CL2h0GCANcup1vC5VqvyO3doJGjT484m6VYfEgEsY10ke8QIERIj1Qp7CaGFXiBFZjNnN9CT9gtFSZlaCdx8LJRVoBxDyBmEQd9NLWJCOwmPZVptkiW936JynTAcbGLHfspB86oRtQGw2uu0nzb4psZ2LcQ4lUYjQ2BHJea+ynEhPjIVRnKvs/5HjoZ+BQlRoN2m+wIg/ULQ4hk/pB8r/BZrj/HmYewIc6YytMBvPMR8kxtRVsCrE/ariGRrGzuXHpoOt5TbsdxNr8zTBOo8QvnvaDiJqOa897aNheYHgruBcWNFxcO7rET6dFHzqXNB1qj7F3fyF5fP2duHxsfFcTv90DxMniexlZzO7lJ6kb+Pmn/COGVKdMNeACORn5Lr6h2d8f3U6FaoNXz1ItOyhm3JUy+FRei+rUyhMOGVbMvvE9EvNV+5B9FfS08/skqNDG72aNwA9eSmL6+fkhC42kR9uaLoGfJdHs59BFGmJmNUdS8UI3wRNECFUnRK3bLHtlcpc1Gs7qei5SraylSDSLDXl0Qfor6jrR8lXFi5V06sEygugqCXUxAG6X4xgcZIDjoATlMCxJ8J06Iz+LAA/U43Hl9PukPGcQ4VCZp+yLWzmJDsxc4d06ECGyNrrZOkDWwqq6WPFgIEAfU7pVhOE/6kkmwi3QfuVfgsRBM7j3ZB/wCRO/4UThqobUJg942J2B5JcZWx3F0c4s8taA39JEiebue3dQzmZQSAMziLiBn1uY3HxROJwbiTaQd9vNdYzLoWwBNxm0GoB2RPyZtUgng1MiXOtbXwuraWIbPdNp3Sati6lSm6TDbANHdGmiWYRjwAXEyJO8a26lGnQpxs2oqxbVFMf1WX4fjHO0LrfzWCc4WrmVEMgqcKO8XZmYQ1zmTq5rZcJta4Xz7G4agzuHO+wu9oawx/xEk35lfRPZycs689LrGcXaGlzCwuiDInUmIA9UblYqqMX2hy06jYiHDMCJDWjlHOUi/jJdvcz5eK1naDCNAIdDgA3nI5H1BEpHhMKDfYXibhBaRw0wuDZkGZzZ8WyvIRzHbAELyy/wANo2BwLM12NPUBFHCUQbsZ6C3kszT7XZqrWhkglt9CJ35KjjPGHU3uIqSbC090Ah1+Y8VLvopeSNWjW/wVI/oZHgPoraODpiYaBEjQ3usU7tPUD/aNeS3NOXblp/KYBhOsD2jpupmq+GmLsBJ6AD0XdGRyJmlcZgAD7dFawEQZkFIOE9p2VIM5HE5YJm+w0WhDpbt1+a1dm81WgunUVjnkXFwfyOqVirEnyRFDEH7zpum8gaCzUfqDbcKikSfetfYR/ZD4mvJEba9PoEur4vIQTfwlTSlsdFGq9uAQCgcTjw1w7wFy0A2k7gc0kpcRePdBfGpiSPPnGylWxLX1XNMZTTBB/UJnXlMfDxWSejVG2OXltVsDuPGbK5vvNzAAkA8wPgvcK7PtpMqMcfbNe4ODawDyzX9R5yTzWC4z28DHn2LK3tGObmbUyhpEd8Q24OaCF9BbxVooNqPeC802lzKbg0lzmzDSfOT4HRPimlchD7oq4zh4a0UmtESCGCCydzHSPJB4cP0uUgodo2kML4btDS50zA7x2PPW5Wo4fj2vbIjSZ6/2SJNXotxx0RNM7z9f3VftGkEa21+aB4t2kDCGgS47NuRKrpY5zh/tOb4uIvzELkwpRRZxHGABn8ubL6i3TQmfBEcLIqMtYglpHgN0i41xOmwEv9xwhzCDefHaP5hcSmvZ2pNIVQ0tze6JBAboIsNud05dWIa3QTWlsgWur8HiYj8hexfEI18LxqhP4oONhG3L4LLpgP8AR8yrPkg+K4JtVpfmDHQQ6dDpuLjmpYd8BQxdex3B1A+qpjImktmU43whwoPcYdlu2SHWM52lw95psb6LD1KBYAQ4kgxlAsRaZlfRMfgnNouZTBJqSXNECGhuw3JWGwPBqznEHK0AgEvcIB5fbmslJMHiy1lVsanymF5Nm9jy0R7SfECQQbheSv8AQ3izKYWsWPnKCW+f9vJUY3Hlx1N5n4wvYfGGnJggzFuuqBqhxJfse9e3T4ooQ8tk9sY0S57coE5ZcRbqfLzXaGLy2HP15/RLMPWIzEmCbfUr2c9PuiePZxoeFYtntASTMyNriTYbGy1zcacrWl1g/vOn9IBJHrZfNaOLLHNdebED9P7WWk4fj3HWSwtgGDqHA38oCxY6Ci60azEcVAeGiTGgEeUjcp1QzR4kX5jqvn+HxOTEEGZDXGNZOo8fHyWwwuMOVobIblBJEXNpk9ZQSiPjIKqVSJnTS2slA8Tpl7crdSB+WRLptoZPwUXVi3NBiynfZXF6IcCxbqNZ2ZoyvgHMSIHMWIJF9VdWw9GnVfUZWY5ryHATck2iALbaoKlh3Ekk7jU81VlaH5WgETrJJcRMyNkM740xkEuVoL4n2UdUqNr4dsvZeIF4uCA6ASDdN+N8GNOm+oS6pUqOY9zSGtFmkBoDdIJMgG5RFFjy0FryLcys5Qo1W18tZ7nZTLJJgsJnTmDIPkmKS47OWNyn2A1qdWcrMPl5OyiPRpJd6LUdnuFZGDM2DuOU/Lojf/0Ghs2AAuVbwjEOc3O7R2jf5RtPjos06Q6SaM7xrgb/AGmamIJETIB+OsfVKX8CxuaXFgaP6pgf9lq+0tVzXB7HXbfL/N4dVS3jgewHmPRGtdmRTaMX2j4E6q6hRF3VKgb4wBLj5CV9Ho8PbSptY0WaAPQJV2fa2piH1DpSbkFv1Ogu+GUea0WJMNJ8F0XaoDIqkY7GVf8AMItEnXyROGA6IGv77jEozCM0QxFTGFNys9pDpIJH5uoYY/NGh6qgSSexNj+INHeAymDdxJOkQBppKxeMxAzEsdBMZuRG354rc4riTBUymm121gCZ212XKraNRsinTPUNBHpdY42LacvZgqfE6jQAKhAG0ry01Ts+CSSQCdgDAXlnBA8X9nxwVS43mOanUrZrTYDw1UWuJdcQIt5qFai5jr/q0vqqqQBZSuOV1ZTq65u8dh481KGiOevT91TUEARbxJ9UPZwTReGtlzcxJ0/l8kRhsa5rruMHaTfa2yCpxcnla/ir6TyKjRc5Y8La28Fhw3xWIP8AEMgAxE5dJ/WOcST6rVcJc6kHNBJkyGmCA3wGxKyHCXD2zPaTBc032kyXdd/NaKgXvcDMXuJgEAmZ8ACClNX0NjI0lPEEAF5uXbbW0Vecl0Tbpccgk+OxoeMrHTB1E330OmmiY8Lr5iIOoMjnE/G4U8lspUgxrYkTf8+aFa3K/nDp8jFvmmFajmbMfcQqcRRzAH4opR1QcJbs03CLsjlp80J2lwGdmZv+4yXNPiP09CLK7s++QOi9x+RTcW6gE/NJh/JW9TsSYasK1KnHuvInpq4H4hGY7iFGDkrta8WtJFtiQsf2R4gfZmmdQSR4EghT7JcaxbKMGlSqsaXN77SHToe8Pe9EUYdjHO61Y3bxJgJNSoarubGuIjqlrMU3vOYZYe8OQO/yXO0/FMW+iGsDKeYBh9m27hBB7xuBcpViR7DDhgMwALeAv8SilBV2Dya9Uaj/AA7xTn+2P6TVJHk1s/Rbyo3M0jwXzj/Ct8+1B2Id5u1+S+lMXLsVKVqzDYgQ9wRlHwUOOYUirbdcwhMR+dFyRNNh9JtvP+yKqQGyeSHpCETXcMl1TEnkZ3iWIuTEnrHj52VHBsXD4OhnUGJ6lSruuffdG4gWN9VXhsO7NJc8AbOQ27MSNO2qFxLGhsXqDzDl5HbDPiToIEaDfTdH8I9mak1Ge0bdoBJn4JZh6gnW2vP1TKrTBZNPUAmxAtF+q2d9EgHi6bWvfBMH3b3Am0q7CVho6IjQ79EF/E3J1smmHALYIiL3/Oq2apbNAKkOeXDmbbQi8PHtM3vWgzoIHNDvLRUPIb/OF5uIbECYBnvb8wVp1jFmONu6XAkhp2B6bnqm3DeIB7HNFnuBYCd3TIB5ZhaTvqkjO+wCzSO8HTAH3Oim0XDQcskEzo5LtdGpjbC1A1wa0EvcTmDpGXX/AOjdbPhFGJ0nuzbndYevXcJgtNQ9xxm0QYNtXHc+C+i8EYfZNnWGjoQ0fWVkIJvYxPQX7LuqkUjHmj8kjkh6jwB0RZKQ/HYdwAWPojOIUszSPBDcGbDR43RtfQqKPR6Euz5E6gaNaRobHwI+60XB+L0WtLalrl3vETPlBG6H4zhJc7qhMLj2NtUaCRud10J+hi8fQ04zxmm4ZKV3G0gkwOuw1/AkNfDZ+6dIj90ZiOL0oy0mgE2mBZew1PRdKR03y0OP8PcGaRqg7ZfPX7reU9FluzFOM3ktPSKKGxMkLuN4XM2eSWUW+i0OIZIIWbq1cji0jTRMuieUbCXNPKy57WAQbg26LtCuCBcx0XMTUBEW/Pqmp60IcWhU/AhxjvgiRmzaj6lT9gWtgnNG5EFFgxfUnaNPyyjUE812jqBZ/wCJXUSKX5BXkRh8IZhxAOa3Qm/0Rj2NaO6ZMX5fl1ThqhBl3x+i498mR6aSmO2yQokgfbX1XQ9wg387oljAbkGeXJDUjBgyBPW3RGnZoZSoF7TDQTYwBsqqbcztPErzKgbbYk8rhEMrAGIht9xI6kbINmL9IOrZRMgudtE5fwI3hVAVHNFy6e9ewG0KvA0aZIJkXtF5/ZEYnFEvDiAACAC0C4HTWSkyd6SOGHCqftMTEdxrjmG0MOvqRHVfS8JUDaYi0/30WD7C4XMap1uGyRGsuNttlv8A2MhDLKseq2WYMDyeT6O1MXMZQfM/RDiuHS1w7xiOWt111ONSq8GyavOApHllez0lhikaPBCAFbWcoYcKVZHHaAl2ZfH4cEu6rOYzAidFrcXTl58f3SvEUL3U7VSKUriZ9vD8pkBM6DVc7DrrWgXRg0Puzbe6T4rQ0ykfAz3J5p1QTYCZHagSPimFhwdrsVoXNS3iFKWkJslaEpgmFZIVeJp5XA7GyIwzrSh8a8EgeI+axaSNlspDYC9l1VjqY2IK8WQfunEhGCNpXlPKuI6MPgNR5doLD8JVoDQydz4/svNcDETMX5R9151ItAzRZG36JLO0MRlNtTY6+cK3HPbEZRmsZtyvKGGXKZPe2jlyPJdpEWi5C5rdnUTytLJm/wC+iqFLUaxyvZdrAkmRF0Zh8IMpNxIvABAjki67CVXsrwpAYZ97YiZvz20lFupDK0NmZv4SLKFHDQ477Da/NHvblEH3rnrE2trPil0mzkrNL2KoltMOdYve50b27oP/AI/Fbui2yzHD6OUU6cGWj45ZI9ZWjw2JBCm+XCpJnq/Dlyg0V42jZUcGZruiMXiO6Ty+q9wplgo3tlg8oBdrmylRCjXCpjpE0uxLi/fHohKlPmiuJmwPIoUuEXSpLY+D0DVGoayJq3QlQLDWaThMZAE5olJOGOhoTqgjxsVMIJQuKFkUqa4sVST+xKHQY8x15JZi6HtiWklojUazoB+6PxZjyugjiAKgFhmuJ1kQIHklVbCm/EtpYYMYADEec+W6upbT9rr0DxUm0tx8E8kZYWzcLy41tt15GLPheDxYadPAm19l7i2Jz6ai3Kw8Fdguz1V1J9XKYaMzZ/UJvHkgGd6ZN/muSi5WvRPRTT1FvyVMXMjRQB8J8FZTp5oNwJgx9040No4WYIMACSYnw9bq/KdJjNa1vXl5KDK5tex5Sr3VGmBJsLTrrc+IskN/ZxZQw0C5m/rsVdhKQfiabD3pcDoRG5kHw+qAa50y0iREXHObz8loeBtzVg8xLGOJtBJgt38XIopclRzUUzT4d01CdCA4nzn9kwe3I+Nj8xY/H5oHhVMF53ED6W+CccQp/wCW13/KfJ0j6BO+Vj5Yn+FHxMjhkX6DYu8NG5TPhgSvV3QfNNeEheGts9p9DikFyup0goV2qtLRK3sQ8X90pG7Gpxxp3dKrrYVlSjTNTXKBmb7w2Hg7zWwx826Nnk4JWIzjFFuIlFYnsvUF2ODwdj3T9pUaHZqvuGjqSfWAteCf0Ys8X7HuAqadAU/w5WZwrTTcGu1Ag8ua0uBHdBSYKnTGT2rCpVVXRTL1CroqhFUZ7iBul5wzagAcJIFtbeiO4tUsD4pfwwlxc4GB7oPjukr+jZ1wGAFtPDwU6Z9PqosZJNyd/wCykHKgjLS9eUc55ri0yj5lhsS+lQDXwS1hZqYk7GPBZ32LSJENJ2nSZO91oO1dm0wLC9hbYLNYizrJODpv7FtEMRhg1xiYgQ4m456aq3h8CQW5iRDdRF/ehdqnRFY4dwdQqW9UY0XCtowEAGNBeRMa6IXEE6RLgNTNvjyQ5ecpud1ZhzOt+qBLiAerUyAMvPn5+ZWm7I0MzKriLmGDmY7zr+Mt9EgyjKDF51Wu7Nn/AErf6nfRNxO5WDJ2P+D0f8wnmDbpZPcZSmk8chI8r/RJeBe+f6f/AGatC3T/AKn5KqW4OwoakmIGuu7lATrhDYHVJ8P7p/pTzheg6BfOwXke+34jVijX0U1GtorEtEzezMcafZFcLINFg/lbMfHzQXGky4V/ts/ob8074y8mJ+S/FBLW5Rz63VlJhUW+8eqvf7zVdZAK+NYQgioBbQ9dvVFYHHWA8NEXWvRqf0OWbou+vzK8z5EeM7R6nxZc4UzRHFhVVcdAShjzOpVdc2SuTaHSiijG1/aOyTAPvHkEXRpiIaIDdtBEIThDRFTr9Cjx+fFOxojyStlbjyt8lKk/a87KDTfzUKxt5pvsSEenwXlQV1bRx//Z"/>
          <p:cNvSpPr>
            <a:spLocks noChangeAspect="1" noChangeArrowheads="1"/>
          </p:cNvSpPr>
          <p:nvPr/>
        </p:nvSpPr>
        <p:spPr bwMode="auto">
          <a:xfrm>
            <a:off x="0" y="-711200"/>
            <a:ext cx="2009775" cy="1466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chapelinthepines.com/wp-content/uploads/2012/07/frantic-bride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3429000"/>
            <a:ext cx="2918499" cy="2133600"/>
          </a:xfrm>
          <a:prstGeom prst="rect">
            <a:avLst/>
          </a:prstGeom>
          <a:noFill/>
        </p:spPr>
      </p:pic>
      <p:pic>
        <p:nvPicPr>
          <p:cNvPr id="9226" name="Picture 10" descr="What are punitive damag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819400"/>
            <a:ext cx="3102429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5565</TotalTime>
  <Words>109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Vocabulary Addition</vt:lpstr>
      <vt:lpstr>Cynical</vt:lpstr>
      <vt:lpstr>Innocuous</vt:lpstr>
      <vt:lpstr>Gall</vt:lpstr>
      <vt:lpstr>Retort</vt:lpstr>
      <vt:lpstr>Spurn</vt:lpstr>
      <vt:lpstr>Inane</vt:lpstr>
      <vt:lpstr>Adamant</vt:lpstr>
      <vt:lpstr>Frantic</vt:lpstr>
      <vt:lpstr>Jest</vt:lpstr>
      <vt:lpstr>Jubilant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dprater</dc:creator>
  <cp:lastModifiedBy>dprater</cp:lastModifiedBy>
  <cp:revision>12</cp:revision>
  <dcterms:created xsi:type="dcterms:W3CDTF">2013-05-06T13:43:05Z</dcterms:created>
  <dcterms:modified xsi:type="dcterms:W3CDTF">2014-04-01T11:40:23Z</dcterms:modified>
</cp:coreProperties>
</file>