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2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B6F-DCC2-46D3-BB48-82CDBF30D18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C431-1D48-4E89-9EB4-8EC3BDC6D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B6F-DCC2-46D3-BB48-82CDBF30D18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C431-1D48-4E89-9EB4-8EC3BDC6D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B6F-DCC2-46D3-BB48-82CDBF30D18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C431-1D48-4E89-9EB4-8EC3BDC6D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B6F-DCC2-46D3-BB48-82CDBF30D18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C431-1D48-4E89-9EB4-8EC3BDC6D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B6F-DCC2-46D3-BB48-82CDBF30D18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C431-1D48-4E89-9EB4-8EC3BDC6D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B6F-DCC2-46D3-BB48-82CDBF30D18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C431-1D48-4E89-9EB4-8EC3BDC6D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B6F-DCC2-46D3-BB48-82CDBF30D18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C431-1D48-4E89-9EB4-8EC3BDC6D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B6F-DCC2-46D3-BB48-82CDBF30D18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C431-1D48-4E89-9EB4-8EC3BDC6D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B6F-DCC2-46D3-BB48-82CDBF30D18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C431-1D48-4E89-9EB4-8EC3BDC6D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B6F-DCC2-46D3-BB48-82CDBF30D18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C431-1D48-4E89-9EB4-8EC3BDC6D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B6F-DCC2-46D3-BB48-82CDBF30D18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C431-1D48-4E89-9EB4-8EC3BDC6D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DFB6F-DCC2-46D3-BB48-82CDBF30D185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FC431-1D48-4E89-9EB4-8EC3BDC6D8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6400800" cy="17526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Plot Map</a:t>
            </a:r>
            <a:endParaRPr lang="en-US" sz="6600" b="1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://ts1.mm.bing.net/th?id=H.4989919898110228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0"/>
            <a:ext cx="5638800" cy="5225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Falling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runs up to Squeaky and slaps her on the back in congratulations</a:t>
            </a:r>
          </a:p>
          <a:p>
            <a:r>
              <a:rPr lang="en-US" dirty="0" smtClean="0"/>
              <a:t>An argument is heard over the race finish on the loudspeaker </a:t>
            </a:r>
          </a:p>
          <a:p>
            <a:r>
              <a:rPr lang="en-US" dirty="0" smtClean="0"/>
              <a:t>Squeaky begins to see both Raymond and Gretchen in a new way</a:t>
            </a:r>
          </a:p>
          <a:p>
            <a:r>
              <a:rPr lang="en-US" dirty="0" smtClean="0"/>
              <a:t>Raymond climbs the fence and it makes Squeaky see him as graceful and athletic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Squeaky decides to try and be friends with Gretchen</a:t>
            </a:r>
          </a:p>
          <a:p>
            <a:r>
              <a:rPr lang="en-US" dirty="0" smtClean="0"/>
              <a:t>She is going to retire from racing and train Raymond</a:t>
            </a:r>
          </a:p>
          <a:p>
            <a:r>
              <a:rPr lang="en-US" dirty="0" smtClean="0"/>
              <a:t>Squeaky is also going to ask Gretchen for her help in training Raymond as any fool can see Gretchen is serious about racing</a:t>
            </a:r>
          </a:p>
          <a:p>
            <a:r>
              <a:rPr lang="en-US" dirty="0" smtClean="0"/>
              <a:t>Finally, the girls smile at each other in new found respect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Squeaky - Protagonist</a:t>
            </a:r>
          </a:p>
          <a:p>
            <a:r>
              <a:rPr lang="en-US" dirty="0" smtClean="0"/>
              <a:t>Raymond – Her Brother</a:t>
            </a:r>
          </a:p>
          <a:p>
            <a:r>
              <a:rPr lang="en-US" dirty="0" smtClean="0"/>
              <a:t>Gretchen – Antagonist</a:t>
            </a:r>
          </a:p>
          <a:p>
            <a:r>
              <a:rPr lang="en-US" dirty="0" smtClean="0"/>
              <a:t>Rosie – Gretchen’s Sidekick</a:t>
            </a:r>
          </a:p>
          <a:p>
            <a:r>
              <a:rPr lang="en-US" dirty="0" smtClean="0"/>
              <a:t>Mary Louise – Gretchen’s Sidekick</a:t>
            </a:r>
          </a:p>
          <a:p>
            <a:r>
              <a:rPr lang="en-US" dirty="0" smtClean="0"/>
              <a:t>Mr. Pearson – Track Official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Squeaky Watches her older brother Raymond</a:t>
            </a:r>
          </a:p>
          <a:p>
            <a:r>
              <a:rPr lang="en-US" dirty="0" smtClean="0"/>
              <a:t>She trains hard for track</a:t>
            </a:r>
          </a:p>
          <a:p>
            <a:r>
              <a:rPr lang="en-US" dirty="0" smtClean="0"/>
              <a:t>People call her Squeaky because of her voice</a:t>
            </a:r>
          </a:p>
          <a:p>
            <a:r>
              <a:rPr lang="en-US" dirty="0" smtClean="0"/>
              <a:t>She’s called Mercury because she’s the fastest in her neighborhood.</a:t>
            </a:r>
          </a:p>
          <a:p>
            <a:r>
              <a:rPr lang="en-US" dirty="0" smtClean="0"/>
              <a:t>Only her father can beat her, and that’s with a head start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Exposition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Squeaky describes why she makes her brother walk on the inside of the sidewalk</a:t>
            </a:r>
          </a:p>
          <a:p>
            <a:r>
              <a:rPr lang="en-US" dirty="0" smtClean="0"/>
              <a:t>Squeaky describes how she trains</a:t>
            </a:r>
          </a:p>
          <a:p>
            <a:r>
              <a:rPr lang="en-US" dirty="0" smtClean="0"/>
              <a:t>Squeaky talks about how Cynthia Porter makes people think everything comes easy to her</a:t>
            </a:r>
          </a:p>
          <a:p>
            <a:r>
              <a:rPr lang="en-US" dirty="0" smtClean="0"/>
              <a:t>Finally, Squeaky states Raymond keeps up with her running; if he doesn’t someone is likely to take advantage of him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Squeaky meets Gretchen and her sidekicks on a sidewalk- They “debate” who is the fastest</a:t>
            </a:r>
            <a:endParaRPr lang="en-US" dirty="0"/>
          </a:p>
        </p:txBody>
      </p:sp>
      <p:pic>
        <p:nvPicPr>
          <p:cNvPr id="14338" name="Picture 2" descr="http://ts4.mm.bing.net/th?id=H.4599657719726227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200400"/>
            <a:ext cx="52578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Rising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Squeaky at first thinks about ducking away from them</a:t>
            </a:r>
          </a:p>
          <a:p>
            <a:r>
              <a:rPr lang="en-US" dirty="0" smtClean="0"/>
              <a:t>She doesn’t back down from them and even calls the other two “shadows”</a:t>
            </a:r>
          </a:p>
          <a:p>
            <a:r>
              <a:rPr lang="en-US" dirty="0" smtClean="0"/>
              <a:t>When Gretchen’s sidekicks see that they are not bothering Squeaky, they start in on Raymond</a:t>
            </a:r>
          </a:p>
          <a:p>
            <a:r>
              <a:rPr lang="en-US" dirty="0" smtClean="0"/>
              <a:t>Squeaky quickly comes to his defense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Rising Action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day, Squeaky takes her time getting to the races</a:t>
            </a:r>
          </a:p>
          <a:p>
            <a:r>
              <a:rPr lang="en-US" dirty="0" smtClean="0"/>
              <a:t>She describes her time as a participant in the school play, stating “she’s not a strawberry”</a:t>
            </a:r>
          </a:p>
          <a:p>
            <a:r>
              <a:rPr lang="en-US" dirty="0" smtClean="0"/>
              <a:t>Squeaky puts Raymond in a little kid’s swing even though he is obviously too big for it</a:t>
            </a:r>
          </a:p>
          <a:p>
            <a:r>
              <a:rPr lang="en-US" dirty="0" smtClean="0"/>
              <a:t>Squeaky registers for the race and becomes upset with Mr. Pearson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Rising Action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Squeaky stomps away from him in anger as he suggests she let someone else win</a:t>
            </a:r>
          </a:p>
          <a:p>
            <a:r>
              <a:rPr lang="en-US" dirty="0" smtClean="0"/>
              <a:t>Squeaky stretches, warms up and watches the younger kids race</a:t>
            </a:r>
          </a:p>
          <a:p>
            <a:r>
              <a:rPr lang="en-US" dirty="0" smtClean="0"/>
              <a:t>Her race is called, she removes her </a:t>
            </a:r>
            <a:r>
              <a:rPr lang="en-US" dirty="0" err="1" smtClean="0"/>
              <a:t>warmup</a:t>
            </a:r>
            <a:r>
              <a:rPr lang="en-US" dirty="0" smtClean="0"/>
              <a:t> sweats</a:t>
            </a:r>
          </a:p>
          <a:p>
            <a:r>
              <a:rPr lang="en-US" dirty="0" smtClean="0"/>
              <a:t>As she lines up, she notices Raymond lining up just like her outside the track fence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Imagining herself in a dream, the race begins</a:t>
            </a:r>
          </a:p>
          <a:p>
            <a:r>
              <a:rPr lang="en-US" dirty="0" smtClean="0"/>
              <a:t>Gretchen is a blur next to her, with “chin jutting out like it’s going to win by itself”</a:t>
            </a:r>
          </a:p>
          <a:p>
            <a:r>
              <a:rPr lang="en-US" dirty="0" smtClean="0"/>
              <a:t>Raymond is running in his own style with both of them</a:t>
            </a:r>
          </a:p>
          <a:p>
            <a:r>
              <a:rPr lang="en-US" dirty="0" smtClean="0"/>
              <a:t>The climax ends with Squeaky describing the white ribbon bouncing towards 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477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Characters</vt:lpstr>
      <vt:lpstr>Exposition</vt:lpstr>
      <vt:lpstr>Exposition cont.</vt:lpstr>
      <vt:lpstr>Main Conflict</vt:lpstr>
      <vt:lpstr>Rising Action</vt:lpstr>
      <vt:lpstr>Rising Action cont</vt:lpstr>
      <vt:lpstr>Rising Action cont</vt:lpstr>
      <vt:lpstr>Climax</vt:lpstr>
      <vt:lpstr>Falling Action</vt:lpstr>
      <vt:lpstr>Resolution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dprater</dc:creator>
  <cp:lastModifiedBy>dprater</cp:lastModifiedBy>
  <cp:revision>8</cp:revision>
  <dcterms:created xsi:type="dcterms:W3CDTF">2013-09-24T02:52:12Z</dcterms:created>
  <dcterms:modified xsi:type="dcterms:W3CDTF">2013-09-25T01:13:24Z</dcterms:modified>
</cp:coreProperties>
</file>