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75" autoAdjust="0"/>
    <p:restoredTop sz="94660"/>
  </p:normalViewPr>
  <p:slideViewPr>
    <p:cSldViewPr>
      <p:cViewPr varScale="1">
        <p:scale>
          <a:sx n="86" d="100"/>
          <a:sy n="8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C621A-A477-4EB7-AF0E-3C92B2BA7E1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7B291-EEE0-4AFB-BFB8-C058E6249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Types found in Literature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the Flat Character?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Mom, Dad and little brother Randy </a:t>
            </a:r>
            <a:endParaRPr lang="en-US" dirty="0"/>
          </a:p>
        </p:txBody>
      </p:sp>
      <p:pic>
        <p:nvPicPr>
          <p:cNvPr id="23554" name="Picture 2" descr="http://ts1.mm.bing.net/th?id=I.480205334898309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09800"/>
            <a:ext cx="4114800" cy="4156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the Dynamic?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Ralphie</a:t>
            </a:r>
            <a:endParaRPr lang="en-US" dirty="0"/>
          </a:p>
        </p:txBody>
      </p:sp>
      <p:pic>
        <p:nvPicPr>
          <p:cNvPr id="21506" name="Picture 2" descr="http://ts1.mm.bing.net/th?id=I.480205334898309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09800"/>
            <a:ext cx="4038600" cy="4079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the Protagonist</a:t>
            </a:r>
          </a:p>
          <a:p>
            <a:r>
              <a:rPr lang="en-US" dirty="0" smtClean="0"/>
              <a:t>Focus of the reader’s attention</a:t>
            </a:r>
          </a:p>
          <a:p>
            <a:endParaRPr lang="en-US" dirty="0"/>
          </a:p>
        </p:txBody>
      </p:sp>
      <p:pic>
        <p:nvPicPr>
          <p:cNvPr id="4100" name="Picture 4" descr="http://ts2.mm.bing.net/th?id=I.498001531456817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95600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part in the story’s events</a:t>
            </a:r>
          </a:p>
          <a:p>
            <a:r>
              <a:rPr lang="en-US" dirty="0" smtClean="0"/>
              <a:t>Attention not focused on them</a:t>
            </a:r>
          </a:p>
          <a:p>
            <a:r>
              <a:rPr lang="en-US" dirty="0" smtClean="0"/>
              <a:t>Often helps the reader learn about the main character</a:t>
            </a:r>
          </a:p>
        </p:txBody>
      </p:sp>
      <p:pic>
        <p:nvPicPr>
          <p:cNvPr id="3074" name="Picture 2" descr="http://ts2.mm.bing.net/th?id=I.465325421179836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0"/>
            <a:ext cx="3543300" cy="2362200"/>
          </a:xfrm>
          <a:prstGeom prst="rect">
            <a:avLst/>
          </a:prstGeom>
          <a:noFill/>
        </p:spPr>
      </p:pic>
      <p:pic>
        <p:nvPicPr>
          <p:cNvPr id="3076" name="Picture 4" descr="http://ts4.mm.bing.net/th?id=I.475463691783421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429000"/>
            <a:ext cx="3422886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H</a:t>
            </a:r>
            <a:r>
              <a:rPr lang="en-US" sz="3200" dirty="0" smtClean="0"/>
              <a:t>ave many different character traits that sometimes contradict each other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Behave like real people as author gives lots of details about their personality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Major characters are almost always Round</a:t>
            </a:r>
          </a:p>
          <a:p>
            <a:endParaRPr lang="en-US" dirty="0"/>
          </a:p>
        </p:txBody>
      </p:sp>
      <p:pic>
        <p:nvPicPr>
          <p:cNvPr id="2050" name="Picture 2" descr="http://ts4.mm.bing.net/th?id=I.492667179932166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267200"/>
            <a:ext cx="2200275" cy="2857500"/>
          </a:xfrm>
          <a:prstGeom prst="rect">
            <a:avLst/>
          </a:prstGeom>
          <a:noFill/>
        </p:spPr>
      </p:pic>
      <p:pic>
        <p:nvPicPr>
          <p:cNvPr id="2052" name="Picture 4" descr="http://ts2.mm.bing.net/th?id=I.5036429685884009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343400"/>
            <a:ext cx="373380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only one or two personality traits and can be summed up in a few words.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Have no depth, like a piece of cardboard. Often are </a:t>
            </a:r>
            <a:r>
              <a:rPr lang="en-US" dirty="0" err="1" smtClean="0"/>
              <a:t>sterotypes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Character remains the same at the end of the story as they were at the beginning.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Character Examples</a:t>
            </a:r>
            <a:endParaRPr lang="en-US" dirty="0"/>
          </a:p>
        </p:txBody>
      </p:sp>
      <p:pic>
        <p:nvPicPr>
          <p:cNvPr id="4" name="Picture 2" descr="http://ts2.mm.bing.net/th?id=I.457932065911840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3200400" cy="4267200"/>
          </a:xfrm>
          <a:prstGeom prst="rect">
            <a:avLst/>
          </a:prstGeom>
          <a:noFill/>
        </p:spPr>
      </p:pic>
      <p:pic>
        <p:nvPicPr>
          <p:cNvPr id="5" name="Picture 6" descr="dumbblond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14800" y="1219200"/>
            <a:ext cx="2438400" cy="2455452"/>
          </a:xfrm>
          <a:prstGeom prst="rect">
            <a:avLst/>
          </a:prstGeom>
          <a:noFill/>
          <a:ln/>
        </p:spPr>
      </p:pic>
      <p:pic>
        <p:nvPicPr>
          <p:cNvPr id="20482" name="Picture 2" descr="http://ts2.mm.bing.net/th?id=I.4868848688301909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352800"/>
            <a:ext cx="373380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character who CHANGES internally in the course of a story.</a:t>
            </a:r>
          </a:p>
          <a:p>
            <a:r>
              <a:rPr lang="en-US" dirty="0" smtClean="0"/>
              <a:t>Internal change can be </a:t>
            </a:r>
          </a:p>
          <a:p>
            <a:pPr lvl="1"/>
            <a:r>
              <a:rPr lang="en-US" dirty="0" smtClean="0"/>
              <a:t>Personality </a:t>
            </a:r>
          </a:p>
          <a:p>
            <a:pPr lvl="1"/>
            <a:r>
              <a:rPr lang="en-US" dirty="0" smtClean="0"/>
              <a:t>Beliefs</a:t>
            </a:r>
          </a:p>
          <a:p>
            <a:pPr lvl="1"/>
            <a:r>
              <a:rPr lang="en-US" dirty="0" smtClean="0"/>
              <a:t>Feelings</a:t>
            </a:r>
          </a:p>
          <a:p>
            <a:pPr lvl="1"/>
            <a:r>
              <a:rPr lang="en-US" dirty="0" smtClean="0"/>
              <a:t>Outlook on life</a:t>
            </a:r>
            <a:endParaRPr lang="en-US" dirty="0"/>
          </a:p>
        </p:txBody>
      </p:sp>
      <p:pic>
        <p:nvPicPr>
          <p:cNvPr id="19458" name="Picture 2" descr="http://ts4.mm.bing.net/th?id=I.461753298616425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09800"/>
            <a:ext cx="2133600" cy="2133601"/>
          </a:xfrm>
          <a:prstGeom prst="rect">
            <a:avLst/>
          </a:prstGeom>
          <a:noFill/>
        </p:spPr>
      </p:pic>
      <p:pic>
        <p:nvPicPr>
          <p:cNvPr id="19460" name="Picture 4" descr="http://ts1.mm.bing.net/th?id=I.502842816679214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495800"/>
            <a:ext cx="2857500" cy="2143125"/>
          </a:xfrm>
          <a:prstGeom prst="rect">
            <a:avLst/>
          </a:prstGeom>
          <a:noFill/>
        </p:spPr>
      </p:pic>
      <p:pic>
        <p:nvPicPr>
          <p:cNvPr id="19462" name="Picture 6" descr="http://ts4.mm.bing.net/th?id=I.4805227338400699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429000"/>
            <a:ext cx="2857500" cy="2343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character who doesn’t change and remains the same throughout a story.</a:t>
            </a:r>
          </a:p>
          <a:p>
            <a:r>
              <a:rPr lang="en-US" dirty="0" smtClean="0"/>
              <a:t>They do not change internally</a:t>
            </a:r>
            <a:endParaRPr lang="en-US" dirty="0"/>
          </a:p>
        </p:txBody>
      </p:sp>
      <p:pic>
        <p:nvPicPr>
          <p:cNvPr id="18434" name="Picture 2" descr="http://ts3.mm.bing.net/th?id=I.472437888142549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0"/>
            <a:ext cx="3545132" cy="2209800"/>
          </a:xfrm>
          <a:prstGeom prst="rect">
            <a:avLst/>
          </a:prstGeom>
          <a:noFill/>
        </p:spPr>
      </p:pic>
      <p:pic>
        <p:nvPicPr>
          <p:cNvPr id="18436" name="Picture 4" descr="http://ts4.mm.bing.net/th?id=I.498708050156021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276600"/>
            <a:ext cx="3810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the Major Character?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Ralphie</a:t>
            </a:r>
            <a:endParaRPr lang="en-US" dirty="0"/>
          </a:p>
        </p:txBody>
      </p:sp>
      <p:pic>
        <p:nvPicPr>
          <p:cNvPr id="22530" name="Picture 2" descr="http://ts1.mm.bing.net/th?id=I.480205334898309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85394"/>
            <a:ext cx="5029200" cy="5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188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Characters</vt:lpstr>
      <vt:lpstr>Major Character</vt:lpstr>
      <vt:lpstr>Minor Characters</vt:lpstr>
      <vt:lpstr>Round Characters</vt:lpstr>
      <vt:lpstr>Flat Character</vt:lpstr>
      <vt:lpstr>Flat Character Examples</vt:lpstr>
      <vt:lpstr>Dynamic Character</vt:lpstr>
      <vt:lpstr>Static Character</vt:lpstr>
      <vt:lpstr>Who’s the Major Character?</vt:lpstr>
      <vt:lpstr>Who’s the Flat Character?</vt:lpstr>
      <vt:lpstr>Who’s the Dynamic?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Characters</dc:title>
  <dc:creator>dprater</dc:creator>
  <cp:lastModifiedBy>dprater</cp:lastModifiedBy>
  <cp:revision>15</cp:revision>
  <dcterms:created xsi:type="dcterms:W3CDTF">2012-10-08T01:34:14Z</dcterms:created>
  <dcterms:modified xsi:type="dcterms:W3CDTF">2013-10-02T16:55:10Z</dcterms:modified>
</cp:coreProperties>
</file>